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D016E6-DF20-42E2-8128-9A0F09EB02AF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F9EE0-E63A-4A67-BD26-041C50D3F7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F9EE0-E63A-4A67-BD26-041C50D3F74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44CE7-E2F4-48C3-8B75-01C18216ED3F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72CE-3751-4CB3-8A4D-4D99DCA57C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44CE7-E2F4-48C3-8B75-01C18216ED3F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72CE-3751-4CB3-8A4D-4D99DCA57C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44CE7-E2F4-48C3-8B75-01C18216ED3F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72CE-3751-4CB3-8A4D-4D99DCA57C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44CE7-E2F4-48C3-8B75-01C18216ED3F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72CE-3751-4CB3-8A4D-4D99DCA57C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44CE7-E2F4-48C3-8B75-01C18216ED3F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72CE-3751-4CB3-8A4D-4D99DCA57C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44CE7-E2F4-48C3-8B75-01C18216ED3F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72CE-3751-4CB3-8A4D-4D99DCA57C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44CE7-E2F4-48C3-8B75-01C18216ED3F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72CE-3751-4CB3-8A4D-4D99DCA57C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44CE7-E2F4-48C3-8B75-01C18216ED3F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72CE-3751-4CB3-8A4D-4D99DCA57C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44CE7-E2F4-48C3-8B75-01C18216ED3F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72CE-3751-4CB3-8A4D-4D99DCA57C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44CE7-E2F4-48C3-8B75-01C18216ED3F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72CE-3751-4CB3-8A4D-4D99DCA57C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44CE7-E2F4-48C3-8B75-01C18216ED3F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472CE-3751-4CB3-8A4D-4D99DCA57C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44CE7-E2F4-48C3-8B75-01C18216ED3F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472CE-3751-4CB3-8A4D-4D99DCA57C8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-12571" y="228600"/>
            <a:ext cx="8927971" cy="6324600"/>
            <a:chOff x="-12571" y="228600"/>
            <a:chExt cx="8927971" cy="63246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139832"/>
              <a:ext cx="658136" cy="660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990600" y="3886200"/>
              <a:ext cx="1447800" cy="175432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Use Case  1:</a:t>
              </a:r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 View traffic and weather conditions for selected area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191000" y="344269"/>
              <a:ext cx="1326004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Use Case 2:</a:t>
              </a:r>
            </a:p>
            <a:p>
              <a:pPr algn="ctr"/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Weather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10041" y="1200835"/>
              <a:ext cx="2048510" cy="3231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500" dirty="0" smtClean="0">
                  <a:latin typeface="Times New Roman" pitchFamily="18" charset="0"/>
                  <a:cs typeface="Times New Roman" pitchFamily="18" charset="0"/>
                </a:rPr>
                <a:t>Local Traffic Website(s)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454166" y="6107668"/>
              <a:ext cx="1422634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Google Maps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191000" y="1106269"/>
              <a:ext cx="1326004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Use Case 3:</a:t>
              </a:r>
            </a:p>
            <a:p>
              <a:pPr algn="ctr"/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Traffic 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5867400" y="1752600"/>
              <a:ext cx="2819400" cy="3429000"/>
              <a:chOff x="5867400" y="2209800"/>
              <a:chExt cx="2819400" cy="3429000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5867400" y="2209800"/>
                <a:ext cx="2819400" cy="3429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6324600" y="2209800"/>
                <a:ext cx="2057400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Database</a:t>
                </a:r>
                <a:endParaRPr lang="en-US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019800" y="2667000"/>
                <a:ext cx="2546343" cy="286232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Analyzes the traffic data</a:t>
                </a:r>
              </a:p>
              <a:p>
                <a:pPr algn="ctr"/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Analyzes the weather data.</a:t>
                </a:r>
              </a:p>
              <a:p>
                <a:pPr algn="ctr"/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Based on the  traffic and weather data, predicts traffic conditions for selected area. </a:t>
                </a:r>
              </a:p>
              <a:p>
                <a:pPr algn="ctr"/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0" name="Right Arrow 19"/>
            <p:cNvSpPr/>
            <p:nvPr/>
          </p:nvSpPr>
          <p:spPr>
            <a:xfrm>
              <a:off x="533400" y="4343400"/>
              <a:ext cx="4572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-12571" y="4876800"/>
              <a:ext cx="7745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USER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914400"/>
              <a:ext cx="658136" cy="660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0" y="1600200"/>
              <a:ext cx="966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ADMIN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Right Arrow 24"/>
            <p:cNvSpPr/>
            <p:nvPr/>
          </p:nvSpPr>
          <p:spPr>
            <a:xfrm>
              <a:off x="533400" y="990600"/>
              <a:ext cx="762000" cy="457200"/>
            </a:xfrm>
            <a:prstGeom prst="rightArrow">
              <a:avLst/>
            </a:prstGeom>
            <a:ln w="25400" cap="sq" cmpd="sng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295400" y="228600"/>
              <a:ext cx="1326004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Use Case 4:</a:t>
              </a:r>
            </a:p>
          </p:txBody>
        </p:sp>
        <p:sp>
          <p:nvSpPr>
            <p:cNvPr id="29" name="Right Arrow 28"/>
            <p:cNvSpPr/>
            <p:nvPr/>
          </p:nvSpPr>
          <p:spPr>
            <a:xfrm>
              <a:off x="5638800" y="533400"/>
              <a:ext cx="7620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ight Arrow 29"/>
            <p:cNvSpPr/>
            <p:nvPr/>
          </p:nvSpPr>
          <p:spPr>
            <a:xfrm>
              <a:off x="5638800" y="1219200"/>
              <a:ext cx="7620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600200" y="914400"/>
              <a:ext cx="1588897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Job Scheduler</a:t>
              </a:r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Right Arrow 31"/>
            <p:cNvSpPr/>
            <p:nvPr/>
          </p:nvSpPr>
          <p:spPr>
            <a:xfrm rot="19895175">
              <a:off x="3290828" y="723644"/>
              <a:ext cx="838200" cy="1524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ight Arrow 32"/>
            <p:cNvSpPr/>
            <p:nvPr/>
          </p:nvSpPr>
          <p:spPr>
            <a:xfrm rot="1397881">
              <a:off x="3272565" y="1288253"/>
              <a:ext cx="838200" cy="1524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2057400" y="1371600"/>
              <a:ext cx="3733800" cy="1447800"/>
              <a:chOff x="2209800" y="1447800"/>
              <a:chExt cx="3581400" cy="1752600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2209800" y="1447800"/>
                <a:ext cx="152400" cy="16764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ight Arrow 42"/>
              <p:cNvSpPr/>
              <p:nvPr/>
            </p:nvSpPr>
            <p:spPr>
              <a:xfrm>
                <a:off x="2209800" y="2895600"/>
                <a:ext cx="3581400" cy="30480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5" name="Rectangle 64"/>
            <p:cNvSpPr/>
            <p:nvPr/>
          </p:nvSpPr>
          <p:spPr>
            <a:xfrm>
              <a:off x="5410200" y="5553670"/>
              <a:ext cx="3429000" cy="92333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Returns  data to system and places marker on map based on predictions.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Right Arrow 65"/>
            <p:cNvSpPr/>
            <p:nvPr/>
          </p:nvSpPr>
          <p:spPr>
            <a:xfrm>
              <a:off x="2514600" y="4343400"/>
              <a:ext cx="762000" cy="304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Left Arrow 66"/>
            <p:cNvSpPr/>
            <p:nvPr/>
          </p:nvSpPr>
          <p:spPr>
            <a:xfrm rot="21404670">
              <a:off x="4945927" y="6080570"/>
              <a:ext cx="424248" cy="284778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Left Arrow 67"/>
            <p:cNvSpPr/>
            <p:nvPr/>
          </p:nvSpPr>
          <p:spPr>
            <a:xfrm rot="2598488">
              <a:off x="5132577" y="5416417"/>
              <a:ext cx="319966" cy="218614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Down Arrow 69"/>
            <p:cNvSpPr/>
            <p:nvPr/>
          </p:nvSpPr>
          <p:spPr>
            <a:xfrm>
              <a:off x="7086600" y="5181600"/>
              <a:ext cx="304800" cy="3810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477000" y="457200"/>
              <a:ext cx="1186159" cy="3231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500" dirty="0" smtClean="0">
                  <a:latin typeface="Times New Roman" pitchFamily="18" charset="0"/>
                  <a:cs typeface="Times New Roman" pitchFamily="18" charset="0"/>
                </a:rPr>
                <a:t>Weather.com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429000" y="3352800"/>
              <a:ext cx="1524000" cy="203132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Web Based Interface:</a:t>
              </a:r>
            </a:p>
            <a:p>
              <a:pPr algn="ctr"/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GUI containing all the information user asked.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1295400" y="228600"/>
              <a:ext cx="7620000" cy="6324600"/>
              <a:chOff x="1295400" y="228600"/>
              <a:chExt cx="7620000" cy="6324600"/>
            </a:xfrm>
          </p:grpSpPr>
          <p:cxnSp>
            <p:nvCxnSpPr>
              <p:cNvPr id="57" name="Straight Connector 56"/>
              <p:cNvCxnSpPr/>
              <p:nvPr/>
            </p:nvCxnSpPr>
            <p:spPr>
              <a:xfrm rot="5400000">
                <a:off x="5753100" y="3390900"/>
                <a:ext cx="63246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8" name="Group 77"/>
              <p:cNvGrpSpPr/>
              <p:nvPr/>
            </p:nvGrpSpPr>
            <p:grpSpPr>
              <a:xfrm>
                <a:off x="1295400" y="228600"/>
                <a:ext cx="7620000" cy="6324600"/>
                <a:chOff x="1295400" y="228600"/>
                <a:chExt cx="7620000" cy="6324600"/>
              </a:xfrm>
            </p:grpSpPr>
            <p:grpSp>
              <p:nvGrpSpPr>
                <p:cNvPr id="77" name="Group 76"/>
                <p:cNvGrpSpPr/>
                <p:nvPr/>
              </p:nvGrpSpPr>
              <p:grpSpPr>
                <a:xfrm>
                  <a:off x="1295400" y="228600"/>
                  <a:ext cx="7620000" cy="6324600"/>
                  <a:chOff x="1295400" y="228600"/>
                  <a:chExt cx="7620000" cy="6324600"/>
                </a:xfrm>
              </p:grpSpPr>
              <p:cxnSp>
                <p:nvCxnSpPr>
                  <p:cNvPr id="54" name="Straight Connector 53"/>
                  <p:cNvCxnSpPr/>
                  <p:nvPr/>
                </p:nvCxnSpPr>
                <p:spPr>
                  <a:xfrm>
                    <a:off x="2971800" y="6553200"/>
                    <a:ext cx="5943600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Straight Connector 58"/>
                  <p:cNvCxnSpPr/>
                  <p:nvPr/>
                </p:nvCxnSpPr>
                <p:spPr>
                  <a:xfrm>
                    <a:off x="1295400" y="228600"/>
                    <a:ext cx="7620000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74" name="Elbow Connector 73"/>
                <p:cNvCxnSpPr/>
                <p:nvPr/>
              </p:nvCxnSpPr>
              <p:spPr>
                <a:xfrm rot="16200000" flipH="1">
                  <a:off x="-1028700" y="2552700"/>
                  <a:ext cx="6324600" cy="1676400"/>
                </a:xfrm>
                <a:prstGeom prst="bentConnector3">
                  <a:avLst>
                    <a:gd name="adj1" fmla="val 50000"/>
                  </a:avLst>
                </a:prstGeom>
                <a:ln w="254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1" name="Rectangle 80"/>
            <p:cNvSpPr/>
            <p:nvPr/>
          </p:nvSpPr>
          <p:spPr>
            <a:xfrm>
              <a:off x="3276600" y="3048000"/>
              <a:ext cx="1828800" cy="2438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3200400" y="2971800"/>
              <a:ext cx="20574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System</a:t>
              </a:r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" name="Up Arrow 82"/>
            <p:cNvSpPr/>
            <p:nvPr/>
          </p:nvSpPr>
          <p:spPr>
            <a:xfrm>
              <a:off x="4087368" y="5562600"/>
              <a:ext cx="256032" cy="457200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89</Words>
  <Application>Microsoft Office PowerPoint</Application>
  <PresentationFormat>On-screen Show (4:3)</PresentationFormat>
  <Paragraphs>23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Case Western Reserve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Akhilesh Maddali</dc:creator>
  <cp:lastModifiedBy>Akhilesh Maddali</cp:lastModifiedBy>
  <cp:revision>20</cp:revision>
  <dcterms:created xsi:type="dcterms:W3CDTF">2011-02-14T15:39:34Z</dcterms:created>
  <dcterms:modified xsi:type="dcterms:W3CDTF">2011-02-18T00:22:42Z</dcterms:modified>
</cp:coreProperties>
</file>