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D6F62-44E0-41FE-8832-AF480954C68D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3DE95-EB4E-48C6-9429-657BF6B78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" y="637401"/>
            <a:ext cx="474810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User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665201"/>
            <a:ext cx="106311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User Interface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665201"/>
            <a:ext cx="1178528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DataAggregator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7547" y="637400"/>
            <a:ext cx="817853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GeoCoder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2658096" y="3886299"/>
            <a:ext cx="5934599" cy="88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>
            <a:off x="515561" y="3727394"/>
            <a:ext cx="5538448" cy="163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6200000" flipH="1">
            <a:off x="1955155" y="3659355"/>
            <a:ext cx="5514204" cy="242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04800" y="2160384"/>
            <a:ext cx="1412321" cy="101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429000" y="3115268"/>
            <a:ext cx="2514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dbQuery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road,null,weather,time,day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371881" y="3267669"/>
            <a:ext cx="13149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startQuery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(query)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53200" y="637400"/>
            <a:ext cx="1338828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Database Interface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5400000">
            <a:off x="4939099" y="3214298"/>
            <a:ext cx="4599806" cy="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305800" y="637400"/>
            <a:ext cx="75052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Database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6468836" y="3208561"/>
            <a:ext cx="4599805" cy="114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752600" y="3037480"/>
            <a:ext cx="1524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1752600" y="1247000"/>
            <a:ext cx="2971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239000" y="3496269"/>
            <a:ext cx="1524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rot="10800000">
            <a:off x="1752600" y="1475600"/>
            <a:ext cx="2971800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10800000">
            <a:off x="3276600" y="3723280"/>
            <a:ext cx="3962400" cy="3832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49006" y="152400"/>
            <a:ext cx="195143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Times New Roman" pitchFamily="18" charset="0"/>
                <a:cs typeface="Times New Roman" pitchFamily="18" charset="0"/>
              </a:rPr>
              <a:t>View Statistics Along Road</a:t>
            </a:r>
            <a:endParaRPr lang="en-US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3276600" y="3343869"/>
            <a:ext cx="3962400" cy="367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304800" y="1932800"/>
            <a:ext cx="13324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User pushes radio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Buttons and enters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any relevant 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information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892773" y="2762070"/>
            <a:ext cx="29457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dataToMarkers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road,null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weather,time,day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057400" y="1018400"/>
            <a:ext cx="21471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setMapType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(),         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printMap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()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1752600" y="2313800"/>
            <a:ext cx="1447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5400000">
            <a:off x="3010465" y="2503735"/>
            <a:ext cx="37986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rot="10800000">
            <a:off x="1752600" y="2693670"/>
            <a:ext cx="1447800" cy="11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1752600" y="2390000"/>
            <a:ext cx="1495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$_GET[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buttonEvent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8" name="Straight Arrow Connector 77"/>
          <p:cNvCxnSpPr/>
          <p:nvPr/>
        </p:nvCxnSpPr>
        <p:spPr>
          <a:xfrm>
            <a:off x="3236259" y="4078975"/>
            <a:ext cx="2667000" cy="367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429000" y="3761600"/>
            <a:ext cx="25703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calculator(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IncidentType,Delays,Days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1" name="Straight Connector 80"/>
          <p:cNvCxnSpPr/>
          <p:nvPr/>
        </p:nvCxnSpPr>
        <p:spPr>
          <a:xfrm>
            <a:off x="4715435" y="4953001"/>
            <a:ext cx="1295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5400000">
            <a:off x="5706939" y="5256896"/>
            <a:ext cx="6077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rot="10800000">
            <a:off x="4715435" y="5560792"/>
            <a:ext cx="1295400" cy="180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4800600" y="5029200"/>
            <a:ext cx="1032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resolveRoad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(road, region)</a:t>
            </a:r>
          </a:p>
        </p:txBody>
      </p:sp>
      <p:cxnSp>
        <p:nvCxnSpPr>
          <p:cNvPr id="61" name="Straight Connector 60"/>
          <p:cNvCxnSpPr>
            <a:stCxn id="5" idx="2"/>
          </p:cNvCxnSpPr>
          <p:nvPr/>
        </p:nvCxnSpPr>
        <p:spPr>
          <a:xfrm rot="16200000" flipH="1">
            <a:off x="-1206222" y="3899178"/>
            <a:ext cx="5915800" cy="18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rot="10800000">
            <a:off x="7239000" y="3647081"/>
            <a:ext cx="1524000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334000" y="637400"/>
            <a:ext cx="990600" cy="27699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SeverityCalc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rot="5400000">
            <a:off x="3872297" y="2909497"/>
            <a:ext cx="3990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10800000">
            <a:off x="3276601" y="4295000"/>
            <a:ext cx="2590801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3276600" y="4828400"/>
            <a:ext cx="1447800" cy="48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352800" y="4523600"/>
            <a:ext cx="23890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setColor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road,region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sector,color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)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7" name="Straight Arrow Connector 76"/>
          <p:cNvCxnSpPr/>
          <p:nvPr/>
        </p:nvCxnSpPr>
        <p:spPr>
          <a:xfrm rot="10800000" flipV="1">
            <a:off x="3276600" y="5742798"/>
            <a:ext cx="1447800" cy="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rot="10800000">
            <a:off x="1752600" y="5867399"/>
            <a:ext cx="1524000" cy="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1752600" y="5943601"/>
            <a:ext cx="1295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rot="5400000">
            <a:off x="2744104" y="6247496"/>
            <a:ext cx="6077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10800000">
            <a:off x="1752600" y="6551392"/>
            <a:ext cx="1295400" cy="180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1837765" y="6019800"/>
            <a:ext cx="10583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displayRoad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()</a:t>
            </a:r>
          </a:p>
        </p:txBody>
      </p:sp>
      <p:cxnSp>
        <p:nvCxnSpPr>
          <p:cNvPr id="94" name="Straight Arrow Connector 93"/>
          <p:cNvCxnSpPr/>
          <p:nvPr/>
        </p:nvCxnSpPr>
        <p:spPr>
          <a:xfrm rot="10800000">
            <a:off x="304800" y="6704012"/>
            <a:ext cx="1447800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Box 119"/>
          <p:cNvSpPr txBox="1"/>
          <p:nvPr/>
        </p:nvSpPr>
        <p:spPr>
          <a:xfrm>
            <a:off x="1219200" y="665201"/>
            <a:ext cx="106311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User Interface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895600" y="665201"/>
            <a:ext cx="1178528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DataAggregator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287547" y="637400"/>
            <a:ext cx="817853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GeoCoder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3" name="Straight Connector 122"/>
          <p:cNvCxnSpPr/>
          <p:nvPr/>
        </p:nvCxnSpPr>
        <p:spPr>
          <a:xfrm rot="5400000">
            <a:off x="-2658096" y="3886299"/>
            <a:ext cx="5934599" cy="88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 rot="5400000">
            <a:off x="515561" y="3727394"/>
            <a:ext cx="5538448" cy="163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rot="16200000" flipH="1">
            <a:off x="1955155" y="3659355"/>
            <a:ext cx="5514204" cy="242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/>
          <p:nvPr/>
        </p:nvCxnSpPr>
        <p:spPr>
          <a:xfrm>
            <a:off x="304800" y="2160384"/>
            <a:ext cx="1412321" cy="101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3429000" y="3115268"/>
            <a:ext cx="2514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dbQuery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null,region,weather,time,day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371881" y="3267669"/>
            <a:ext cx="13149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startQuery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(query)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553200" y="637400"/>
            <a:ext cx="1338828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Database Interface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0" name="Straight Connector 129"/>
          <p:cNvCxnSpPr/>
          <p:nvPr/>
        </p:nvCxnSpPr>
        <p:spPr>
          <a:xfrm rot="5400000">
            <a:off x="4939099" y="3214298"/>
            <a:ext cx="4599806" cy="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8305800" y="637400"/>
            <a:ext cx="75052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Database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2" name="Straight Connector 131"/>
          <p:cNvCxnSpPr/>
          <p:nvPr/>
        </p:nvCxnSpPr>
        <p:spPr>
          <a:xfrm rot="5400000">
            <a:off x="6468836" y="3208561"/>
            <a:ext cx="4599805" cy="114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1752600" y="3037480"/>
            <a:ext cx="1524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1752600" y="1247000"/>
            <a:ext cx="2971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>
            <a:off x="7239000" y="3496269"/>
            <a:ext cx="1524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/>
          <p:nvPr/>
        </p:nvCxnSpPr>
        <p:spPr>
          <a:xfrm rot="10800000">
            <a:off x="1752600" y="1475600"/>
            <a:ext cx="2971800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/>
          <p:nvPr/>
        </p:nvCxnSpPr>
        <p:spPr>
          <a:xfrm rot="10800000">
            <a:off x="3276600" y="3723280"/>
            <a:ext cx="3962400" cy="3832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449006" y="152400"/>
            <a:ext cx="209775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Times New Roman" pitchFamily="18" charset="0"/>
                <a:cs typeface="Times New Roman" pitchFamily="18" charset="0"/>
              </a:rPr>
              <a:t>View Statistics within Region</a:t>
            </a:r>
            <a:endParaRPr lang="en-US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9" name="Straight Arrow Connector 138"/>
          <p:cNvCxnSpPr/>
          <p:nvPr/>
        </p:nvCxnSpPr>
        <p:spPr>
          <a:xfrm>
            <a:off x="3276600" y="3343869"/>
            <a:ext cx="3962400" cy="367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04800" y="1932800"/>
            <a:ext cx="13324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User pushes radio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Buttons and enters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any relevant 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information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892773" y="2762070"/>
            <a:ext cx="30659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dataToMarkers(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null,region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weather,time,day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057400" y="1018400"/>
            <a:ext cx="21471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setMapType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(),         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printMap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()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3" name="Straight Connector 142"/>
          <p:cNvCxnSpPr/>
          <p:nvPr/>
        </p:nvCxnSpPr>
        <p:spPr>
          <a:xfrm>
            <a:off x="1752600" y="2313800"/>
            <a:ext cx="1447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 rot="5400000">
            <a:off x="3010465" y="2503735"/>
            <a:ext cx="37986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/>
          <p:cNvCxnSpPr/>
          <p:nvPr/>
        </p:nvCxnSpPr>
        <p:spPr>
          <a:xfrm rot="10800000">
            <a:off x="1752600" y="2693670"/>
            <a:ext cx="1447800" cy="11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1752600" y="2390000"/>
            <a:ext cx="1495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$_GET[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buttonEvent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7" name="Straight Arrow Connector 146"/>
          <p:cNvCxnSpPr/>
          <p:nvPr/>
        </p:nvCxnSpPr>
        <p:spPr>
          <a:xfrm>
            <a:off x="3236259" y="4078975"/>
            <a:ext cx="2667000" cy="367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3429000" y="3761600"/>
            <a:ext cx="25703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calculator(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IncidentType,Delays,Days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9" name="Straight Connector 148"/>
          <p:cNvCxnSpPr/>
          <p:nvPr/>
        </p:nvCxnSpPr>
        <p:spPr>
          <a:xfrm>
            <a:off x="4715435" y="4953001"/>
            <a:ext cx="1295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 rot="5400000">
            <a:off x="5706939" y="5256896"/>
            <a:ext cx="6077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/>
          <p:nvPr/>
        </p:nvCxnSpPr>
        <p:spPr>
          <a:xfrm rot="10800000">
            <a:off x="4715435" y="5560792"/>
            <a:ext cx="1295400" cy="180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/>
          <p:cNvSpPr txBox="1"/>
          <p:nvPr/>
        </p:nvSpPr>
        <p:spPr>
          <a:xfrm>
            <a:off x="4800600" y="5029200"/>
            <a:ext cx="1075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resolveRegion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(road, region)</a:t>
            </a:r>
          </a:p>
        </p:txBody>
      </p:sp>
      <p:cxnSp>
        <p:nvCxnSpPr>
          <p:cNvPr id="153" name="Straight Connector 152"/>
          <p:cNvCxnSpPr>
            <a:stCxn id="120" idx="2"/>
          </p:cNvCxnSpPr>
          <p:nvPr/>
        </p:nvCxnSpPr>
        <p:spPr>
          <a:xfrm rot="16200000" flipH="1">
            <a:off x="-1206222" y="3899178"/>
            <a:ext cx="5915800" cy="18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/>
          <p:nvPr/>
        </p:nvCxnSpPr>
        <p:spPr>
          <a:xfrm rot="10800000">
            <a:off x="7239000" y="3647081"/>
            <a:ext cx="1524000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/>
          <p:cNvSpPr txBox="1"/>
          <p:nvPr/>
        </p:nvSpPr>
        <p:spPr>
          <a:xfrm>
            <a:off x="5334000" y="637400"/>
            <a:ext cx="990600" cy="27699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SeverityCalc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6" name="Straight Connector 155"/>
          <p:cNvCxnSpPr/>
          <p:nvPr/>
        </p:nvCxnSpPr>
        <p:spPr>
          <a:xfrm rot="5400000">
            <a:off x="3872297" y="2909497"/>
            <a:ext cx="399020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/>
          <p:nvPr/>
        </p:nvCxnSpPr>
        <p:spPr>
          <a:xfrm rot="10800000">
            <a:off x="3276601" y="4295000"/>
            <a:ext cx="2590801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/>
          <p:cNvCxnSpPr/>
          <p:nvPr/>
        </p:nvCxnSpPr>
        <p:spPr>
          <a:xfrm>
            <a:off x="3276600" y="4828400"/>
            <a:ext cx="1447800" cy="48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Box 158"/>
          <p:cNvSpPr txBox="1"/>
          <p:nvPr/>
        </p:nvSpPr>
        <p:spPr>
          <a:xfrm>
            <a:off x="3352800" y="4523600"/>
            <a:ext cx="23890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setColor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road,region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sector,color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)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0" name="Straight Arrow Connector 159"/>
          <p:cNvCxnSpPr/>
          <p:nvPr/>
        </p:nvCxnSpPr>
        <p:spPr>
          <a:xfrm rot="10800000" flipV="1">
            <a:off x="3276600" y="5742798"/>
            <a:ext cx="1447800" cy="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/>
          <p:nvPr/>
        </p:nvCxnSpPr>
        <p:spPr>
          <a:xfrm rot="10800000">
            <a:off x="1752600" y="5867399"/>
            <a:ext cx="1524000" cy="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/>
        </p:nvCxnSpPr>
        <p:spPr>
          <a:xfrm>
            <a:off x="1752600" y="5943601"/>
            <a:ext cx="1295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 rot="5400000">
            <a:off x="2744104" y="6247496"/>
            <a:ext cx="6077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/>
          <p:cNvCxnSpPr/>
          <p:nvPr/>
        </p:nvCxnSpPr>
        <p:spPr>
          <a:xfrm rot="10800000">
            <a:off x="1752600" y="6551392"/>
            <a:ext cx="1295400" cy="180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TextBox 164"/>
          <p:cNvSpPr txBox="1"/>
          <p:nvPr/>
        </p:nvSpPr>
        <p:spPr>
          <a:xfrm>
            <a:off x="1837765" y="6019800"/>
            <a:ext cx="11785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displayRegion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()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76200" y="637401"/>
            <a:ext cx="474810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User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9" name="Straight Arrow Connector 168"/>
          <p:cNvCxnSpPr/>
          <p:nvPr/>
        </p:nvCxnSpPr>
        <p:spPr>
          <a:xfrm rot="10800000">
            <a:off x="304800" y="6704012"/>
            <a:ext cx="1447800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102</Words>
  <Application>Microsoft Office PowerPoint</Application>
  <PresentationFormat>On-screen Show (4:3)</PresentationFormat>
  <Paragraphs>44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Case Western Reserve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Akhilesh Maddali</dc:creator>
  <cp:lastModifiedBy>Aditya Devarakonda</cp:lastModifiedBy>
  <cp:revision>42</cp:revision>
  <dcterms:created xsi:type="dcterms:W3CDTF">2011-02-17T06:11:59Z</dcterms:created>
  <dcterms:modified xsi:type="dcterms:W3CDTF">2011-05-05T16:36:11Z</dcterms:modified>
</cp:coreProperties>
</file>