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D6F62-44E0-41FE-8832-AF480954C68D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05486" y="1485899"/>
            <a:ext cx="5133027" cy="3886201"/>
            <a:chOff x="457200" y="457200"/>
            <a:chExt cx="5133027" cy="3886201"/>
          </a:xfrm>
        </p:grpSpPr>
        <p:grpSp>
          <p:nvGrpSpPr>
            <p:cNvPr id="5" name="Group 4"/>
            <p:cNvGrpSpPr/>
            <p:nvPr/>
          </p:nvGrpSpPr>
          <p:grpSpPr>
            <a:xfrm>
              <a:off x="609600" y="838200"/>
              <a:ext cx="4980627" cy="3505201"/>
              <a:chOff x="609600" y="838200"/>
              <a:chExt cx="4980627" cy="3505201"/>
            </a:xfrm>
          </p:grpSpPr>
          <p:sp>
            <p:nvSpPr>
              <p:cNvPr id="7" name="TextBox 3"/>
              <p:cNvSpPr txBox="1"/>
              <p:nvPr/>
            </p:nvSpPr>
            <p:spPr>
              <a:xfrm>
                <a:off x="609600" y="847203"/>
                <a:ext cx="474810" cy="27699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 smtClean="0">
                    <a:latin typeface="Times New Roman" pitchFamily="18" charset="0"/>
                    <a:cs typeface="Times New Roman" pitchFamily="18" charset="0"/>
                  </a:rPr>
                  <a:t>User</a:t>
                </a:r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4"/>
              <p:cNvSpPr txBox="1"/>
              <p:nvPr/>
            </p:nvSpPr>
            <p:spPr>
              <a:xfrm>
                <a:off x="1952484" y="866001"/>
                <a:ext cx="638316" cy="27699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 smtClean="0">
                    <a:latin typeface="Times New Roman" pitchFamily="18" charset="0"/>
                    <a:cs typeface="Times New Roman" pitchFamily="18" charset="0"/>
                  </a:rPr>
                  <a:t>System</a:t>
                </a:r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5"/>
              <p:cNvSpPr txBox="1"/>
              <p:nvPr/>
            </p:nvSpPr>
            <p:spPr>
              <a:xfrm>
                <a:off x="3276600" y="866001"/>
                <a:ext cx="750526" cy="27699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 smtClean="0">
                    <a:latin typeface="Times New Roman" pitchFamily="18" charset="0"/>
                    <a:cs typeface="Times New Roman" pitchFamily="18" charset="0"/>
                  </a:rPr>
                  <a:t>Database</a:t>
                </a:r>
                <a:endParaRPr 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TextBox 6"/>
              <p:cNvSpPr txBox="1"/>
              <p:nvPr/>
            </p:nvSpPr>
            <p:spPr>
              <a:xfrm>
                <a:off x="4572000" y="838200"/>
                <a:ext cx="1018227" cy="27699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 smtClean="0">
                    <a:latin typeface="Times New Roman" pitchFamily="18" charset="0"/>
                    <a:cs typeface="Times New Roman" pitchFamily="18" charset="0"/>
                  </a:rPr>
                  <a:t>Google Maps</a:t>
                </a:r>
                <a:endParaRPr 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1" name="Straight Connector 10"/>
              <p:cNvCxnSpPr>
                <a:stCxn id="7" idx="2"/>
              </p:cNvCxnSpPr>
              <p:nvPr/>
            </p:nvCxnSpPr>
            <p:spPr>
              <a:xfrm rot="5400000">
                <a:off x="-728896" y="2691299"/>
                <a:ext cx="3142999" cy="880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rot="5400000">
                <a:off x="672264" y="2754018"/>
                <a:ext cx="3176244" cy="251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rot="5400000">
                <a:off x="2084585" y="2754018"/>
                <a:ext cx="3176244" cy="251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>
                <a:stCxn id="10" idx="2"/>
              </p:cNvCxnSpPr>
              <p:nvPr/>
            </p:nvCxnSpPr>
            <p:spPr>
              <a:xfrm rot="16200000" flipH="1">
                <a:off x="3479156" y="2717157"/>
                <a:ext cx="3228203" cy="2428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846806" y="2212215"/>
                <a:ext cx="1412321" cy="101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/>
              <p:nvPr/>
            </p:nvCxnSpPr>
            <p:spPr>
              <a:xfrm>
                <a:off x="2259127" y="2455967"/>
                <a:ext cx="1412321" cy="101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>
                <a:off x="2259127" y="3137457"/>
                <a:ext cx="2824642" cy="101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rot="10800000">
                <a:off x="846806" y="1446782"/>
                <a:ext cx="1412321" cy="101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/>
              <p:cNvCxnSpPr/>
              <p:nvPr/>
            </p:nvCxnSpPr>
            <p:spPr>
              <a:xfrm rot="10800000">
                <a:off x="846806" y="3479726"/>
                <a:ext cx="4236962" cy="101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/>
              <p:cNvCxnSpPr/>
              <p:nvPr/>
            </p:nvCxnSpPr>
            <p:spPr>
              <a:xfrm rot="10800000">
                <a:off x="846807" y="3819963"/>
                <a:ext cx="1412321" cy="101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 rot="10800000">
                <a:off x="2259127" y="2845971"/>
                <a:ext cx="1412321" cy="101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30"/>
              <p:cNvSpPr txBox="1"/>
              <p:nvPr/>
            </p:nvSpPr>
            <p:spPr>
              <a:xfrm>
                <a:off x="894881" y="1219199"/>
                <a:ext cx="1314919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100" dirty="0" smtClean="0">
                    <a:latin typeface="Times New Roman" pitchFamily="18" charset="0"/>
                    <a:cs typeface="Times New Roman" pitchFamily="18" charset="0"/>
                  </a:rPr>
                  <a:t>Display User Interface with Traffic GUI.</a:t>
                </a:r>
                <a:endParaRPr lang="en-US" sz="11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31"/>
              <p:cNvSpPr txBox="1"/>
              <p:nvPr/>
            </p:nvSpPr>
            <p:spPr>
              <a:xfrm>
                <a:off x="895507" y="1981199"/>
                <a:ext cx="1314919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100" dirty="0" smtClean="0">
                    <a:latin typeface="Times New Roman" pitchFamily="18" charset="0"/>
                    <a:cs typeface="Times New Roman" pitchFamily="18" charset="0"/>
                  </a:rPr>
                  <a:t>Sends Request with Parameters and Conditions</a:t>
                </a:r>
                <a:endParaRPr lang="en-US" sz="11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32"/>
              <p:cNvSpPr txBox="1"/>
              <p:nvPr/>
            </p:nvSpPr>
            <p:spPr>
              <a:xfrm>
                <a:off x="2307828" y="2209799"/>
                <a:ext cx="131491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100" dirty="0" smtClean="0">
                    <a:latin typeface="Times New Roman" pitchFamily="18" charset="0"/>
                    <a:cs typeface="Times New Roman" pitchFamily="18" charset="0"/>
                  </a:rPr>
                  <a:t>Query Database</a:t>
                </a:r>
                <a:endParaRPr lang="en-US" sz="11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33"/>
              <p:cNvSpPr txBox="1"/>
              <p:nvPr/>
            </p:nvSpPr>
            <p:spPr>
              <a:xfrm>
                <a:off x="2209800" y="2921912"/>
                <a:ext cx="266700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100" dirty="0" smtClean="0">
                    <a:latin typeface="Times New Roman" pitchFamily="18" charset="0"/>
                    <a:cs typeface="Times New Roman" pitchFamily="18" charset="0"/>
                  </a:rPr>
                  <a:t>Requests Map with Latitude and Longitude</a:t>
                </a:r>
                <a:endParaRPr lang="en-US" sz="11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TextBox 34"/>
              <p:cNvSpPr txBox="1"/>
              <p:nvPr/>
            </p:nvSpPr>
            <p:spPr>
              <a:xfrm>
                <a:off x="895507" y="3607712"/>
                <a:ext cx="131491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100" dirty="0" smtClean="0">
                    <a:latin typeface="Times New Roman" pitchFamily="18" charset="0"/>
                    <a:cs typeface="Times New Roman" pitchFamily="18" charset="0"/>
                  </a:rPr>
                  <a:t>Overlay Statistics and Information</a:t>
                </a:r>
                <a:endParaRPr lang="en-US" sz="11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" name="TextBox 35"/>
            <p:cNvSpPr txBox="1"/>
            <p:nvPr/>
          </p:nvSpPr>
          <p:spPr>
            <a:xfrm>
              <a:off x="457200" y="457200"/>
              <a:ext cx="944489" cy="276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1" u="sng" dirty="0" smtClean="0">
                  <a:latin typeface="Times New Roman" pitchFamily="18" charset="0"/>
                  <a:cs typeface="Times New Roman" pitchFamily="18" charset="0"/>
                </a:rPr>
                <a:t>Use Case 1:</a:t>
              </a:r>
              <a:endParaRPr lang="en-US" sz="1200" b="1" u="sng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c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33400"/>
            <a:ext cx="6900545" cy="515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c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04800"/>
            <a:ext cx="8000999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c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85800"/>
            <a:ext cx="7391400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34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>Case Western Reserve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Akhilesh Maddali</dc:creator>
  <cp:lastModifiedBy>Aditya Devarakonda</cp:lastModifiedBy>
  <cp:revision>14</cp:revision>
  <dcterms:created xsi:type="dcterms:W3CDTF">2011-02-17T06:11:59Z</dcterms:created>
  <dcterms:modified xsi:type="dcterms:W3CDTF">2011-05-06T12:56:46Z</dcterms:modified>
</cp:coreProperties>
</file>