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24" r:id="rId1"/>
  </p:sldMasterIdLst>
  <p:sldIdLst>
    <p:sldId id="263" r:id="rId2"/>
    <p:sldId id="258" r:id="rId3"/>
    <p:sldId id="261" r:id="rId4"/>
    <p:sldId id="262" r:id="rId5"/>
    <p:sldId id="257" r:id="rId6"/>
    <p:sldId id="260" r:id="rId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3" d="100"/>
          <a:sy n="53" d="100"/>
        </p:scale>
        <p:origin x="-84" y="-3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CFC209-B52D-4FB5-B752-A2CC2A890AF2}" type="datetimeFigureOut">
              <a:rPr lang="en-US" smtClean="0"/>
              <a:pPr/>
              <a:t>4/1/2011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04AB51-D3BD-4503-B0B5-9ED827BEB66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CFC209-B52D-4FB5-B752-A2CC2A890AF2}" type="datetimeFigureOut">
              <a:rPr lang="en-US" smtClean="0"/>
              <a:pPr/>
              <a:t>4/1/2011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04AB51-D3BD-4503-B0B5-9ED827BEB66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CFC209-B52D-4FB5-B752-A2CC2A890AF2}" type="datetimeFigureOut">
              <a:rPr lang="en-US" smtClean="0"/>
              <a:pPr/>
              <a:t>4/1/2011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04AB51-D3BD-4503-B0B5-9ED827BEB66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CFC209-B52D-4FB5-B752-A2CC2A890AF2}" type="datetimeFigureOut">
              <a:rPr lang="en-US" smtClean="0"/>
              <a:pPr/>
              <a:t>4/1/2011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04AB51-D3BD-4503-B0B5-9ED827BEB66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CFC209-B52D-4FB5-B752-A2CC2A890AF2}" type="datetimeFigureOut">
              <a:rPr lang="en-US" smtClean="0"/>
              <a:pPr/>
              <a:t>4/1/2011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04AB51-D3BD-4503-B0B5-9ED827BEB66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CFC209-B52D-4FB5-B752-A2CC2A890AF2}" type="datetimeFigureOut">
              <a:rPr lang="en-US" smtClean="0"/>
              <a:pPr/>
              <a:t>4/1/2011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04AB51-D3BD-4503-B0B5-9ED827BEB66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CFC209-B52D-4FB5-B752-A2CC2A890AF2}" type="datetimeFigureOut">
              <a:rPr lang="en-US" smtClean="0"/>
              <a:pPr/>
              <a:t>4/1/2011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04AB51-D3BD-4503-B0B5-9ED827BEB66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CFC209-B52D-4FB5-B752-A2CC2A890AF2}" type="datetimeFigureOut">
              <a:rPr lang="en-US" smtClean="0"/>
              <a:pPr/>
              <a:t>4/1/2011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04AB51-D3BD-4503-B0B5-9ED827BEB66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CFC209-B52D-4FB5-B752-A2CC2A890AF2}" type="datetimeFigureOut">
              <a:rPr lang="en-US" smtClean="0"/>
              <a:pPr/>
              <a:t>4/1/2011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04AB51-D3BD-4503-B0B5-9ED827BEB66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CFC209-B52D-4FB5-B752-A2CC2A890AF2}" type="datetimeFigureOut">
              <a:rPr lang="en-US" smtClean="0"/>
              <a:pPr/>
              <a:t>4/1/2011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04AB51-D3BD-4503-B0B5-9ED827BEB66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CFC209-B52D-4FB5-B752-A2CC2A890AF2}" type="datetimeFigureOut">
              <a:rPr lang="en-US" smtClean="0"/>
              <a:pPr/>
              <a:t>4/1/2011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B604AB51-D3BD-4503-B0B5-9ED827BEB66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13CFC209-B52D-4FB5-B752-A2CC2A890AF2}" type="datetimeFigureOut">
              <a:rPr lang="en-US" smtClean="0"/>
              <a:pPr/>
              <a:t>4/1/2011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B604AB51-D3BD-4503-B0B5-9ED827BEB660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25" r:id="rId1"/>
    <p:sldLayoutId id="2147483926" r:id="rId2"/>
    <p:sldLayoutId id="2147483927" r:id="rId3"/>
    <p:sldLayoutId id="2147483928" r:id="rId4"/>
    <p:sldLayoutId id="2147483929" r:id="rId5"/>
    <p:sldLayoutId id="2147483930" r:id="rId6"/>
    <p:sldLayoutId id="2147483931" r:id="rId7"/>
    <p:sldLayoutId id="2147483932" r:id="rId8"/>
    <p:sldLayoutId id="2147483933" r:id="rId9"/>
    <p:sldLayoutId id="2147483934" r:id="rId10"/>
    <p:sldLayoutId id="2147483935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24000"/>
            <a:ext cx="7772400" cy="1470025"/>
          </a:xfrm>
        </p:spPr>
        <p:txBody>
          <a:bodyPr>
            <a:normAutofit/>
          </a:bodyPr>
          <a:lstStyle/>
          <a:p>
            <a:r>
              <a:rPr lang="en-US" sz="7200" dirty="0" smtClean="0"/>
              <a:t>Traffic Monitor</a:t>
            </a:r>
            <a:endParaRPr lang="en-US" sz="72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05000" y="3810000"/>
            <a:ext cx="6400800" cy="2209800"/>
          </a:xfrm>
        </p:spPr>
        <p:txBody>
          <a:bodyPr>
            <a:noAutofit/>
          </a:bodyPr>
          <a:lstStyle/>
          <a:p>
            <a:r>
              <a:rPr lang="en-US" sz="2000" dirty="0" smtClean="0"/>
              <a:t>Group 7</a:t>
            </a:r>
          </a:p>
          <a:p>
            <a:r>
              <a:rPr lang="en-US" sz="2000" dirty="0" err="1" smtClean="0"/>
              <a:t>Vamshi</a:t>
            </a:r>
            <a:r>
              <a:rPr lang="en-US" sz="2000" dirty="0" smtClean="0"/>
              <a:t> </a:t>
            </a:r>
            <a:r>
              <a:rPr lang="en-US" sz="2000" dirty="0" err="1" smtClean="0"/>
              <a:t>Chilukamari</a:t>
            </a:r>
            <a:endParaRPr lang="en-US" sz="2000" dirty="0" smtClean="0"/>
          </a:p>
          <a:p>
            <a:r>
              <a:rPr lang="en-US" sz="2000" dirty="0" err="1" smtClean="0"/>
              <a:t>Aditya</a:t>
            </a:r>
            <a:r>
              <a:rPr lang="en-US" sz="2000" dirty="0" smtClean="0"/>
              <a:t> </a:t>
            </a:r>
            <a:r>
              <a:rPr lang="en-US" sz="2000" dirty="0" err="1" smtClean="0"/>
              <a:t>Devarakonda</a:t>
            </a:r>
            <a:endParaRPr lang="en-US" sz="2000" dirty="0" smtClean="0"/>
          </a:p>
          <a:p>
            <a:r>
              <a:rPr lang="en-US" sz="2000" dirty="0" err="1" smtClean="0"/>
              <a:t>Akhilesh</a:t>
            </a:r>
            <a:r>
              <a:rPr lang="en-US" sz="2000" dirty="0" smtClean="0"/>
              <a:t> </a:t>
            </a:r>
            <a:r>
              <a:rPr lang="en-US" sz="2000" dirty="0" err="1" smtClean="0"/>
              <a:t>Madalli</a:t>
            </a:r>
            <a:endParaRPr lang="en-US" sz="2000" dirty="0" smtClean="0"/>
          </a:p>
          <a:p>
            <a:r>
              <a:rPr lang="en-US" sz="2000" dirty="0" smtClean="0"/>
              <a:t>Vladimir </a:t>
            </a:r>
            <a:r>
              <a:rPr lang="en-US" sz="2000" dirty="0" err="1" smtClean="0"/>
              <a:t>Samokhin</a:t>
            </a:r>
            <a:endParaRPr lang="en-US" sz="2000" dirty="0" smtClean="0"/>
          </a:p>
          <a:p>
            <a:r>
              <a:rPr lang="en-US" sz="2000" dirty="0" err="1" smtClean="0"/>
              <a:t>Sanket</a:t>
            </a:r>
            <a:r>
              <a:rPr lang="en-US" sz="2000" dirty="0" smtClean="0"/>
              <a:t> </a:t>
            </a:r>
            <a:r>
              <a:rPr lang="en-US" sz="2000" dirty="0" err="1" smtClean="0"/>
              <a:t>Wagle</a:t>
            </a:r>
            <a:endParaRPr lang="en-US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020762"/>
          </a:xfrm>
        </p:spPr>
        <p:txBody>
          <a:bodyPr/>
          <a:lstStyle/>
          <a:p>
            <a:r>
              <a:rPr lang="en-US" dirty="0" smtClean="0"/>
              <a:t>About the Project</a:t>
            </a:r>
            <a:endParaRPr lang="en-US" dirty="0"/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4830763"/>
          </a:xfrm>
        </p:spPr>
        <p:txBody>
          <a:bodyPr>
            <a:normAutofit fontScale="85000" lnSpcReduction="20000"/>
          </a:bodyPr>
          <a:lstStyle/>
          <a:p>
            <a:r>
              <a:rPr lang="en-US" dirty="0" smtClean="0"/>
              <a:t>The Traffic Monitoring system is a website which predicts traffic severity along major highways in the state of New Jersey.</a:t>
            </a:r>
          </a:p>
          <a:p>
            <a:r>
              <a:rPr lang="en-US" dirty="0" smtClean="0"/>
              <a:t>Traffic predictions are based on historical weather and traffic forecasts collected over time.</a:t>
            </a:r>
          </a:p>
          <a:p>
            <a:r>
              <a:rPr lang="en-US" dirty="0" smtClean="0"/>
              <a:t>The Traffic Monitoring system is divided into two separate systems.</a:t>
            </a:r>
          </a:p>
          <a:p>
            <a:pPr lvl="1"/>
            <a:r>
              <a:rPr lang="en-US" dirty="0" smtClean="0"/>
              <a:t>User Interface System</a:t>
            </a:r>
          </a:p>
          <a:p>
            <a:pPr lvl="1"/>
            <a:r>
              <a:rPr lang="en-US" dirty="0" smtClean="0"/>
              <a:t>Data Collection System</a:t>
            </a:r>
          </a:p>
          <a:p>
            <a:pPr lvl="1">
              <a:buNone/>
            </a:pPr>
            <a:endParaRPr lang="en-US" dirty="0" smtClean="0"/>
          </a:p>
          <a:p>
            <a:pPr>
              <a:buNone/>
            </a:pPr>
            <a:r>
              <a:rPr lang="en-US" u="sng" dirty="0" smtClean="0"/>
              <a:t>User Interface System</a:t>
            </a:r>
          </a:p>
          <a:p>
            <a:r>
              <a:rPr lang="en-US" dirty="0" smtClean="0"/>
              <a:t>4 Sub-systems: Graphical User Interface (GUI), </a:t>
            </a:r>
            <a:r>
              <a:rPr lang="en-US" dirty="0" err="1" smtClean="0"/>
              <a:t>GeoCoder</a:t>
            </a:r>
            <a:r>
              <a:rPr lang="en-US" dirty="0" smtClean="0"/>
              <a:t>, Analyzer and Database Interface.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u="sng" dirty="0" smtClean="0"/>
              <a:t>Data Collection System</a:t>
            </a:r>
            <a:endParaRPr lang="en-US" dirty="0" smtClean="0"/>
          </a:p>
          <a:p>
            <a:r>
              <a:rPr lang="en-US" dirty="0" smtClean="0"/>
              <a:t>3 Sub-systems: </a:t>
            </a:r>
            <a:r>
              <a:rPr lang="en-US" dirty="0" err="1" smtClean="0"/>
              <a:t>TrafficParser</a:t>
            </a:r>
            <a:r>
              <a:rPr lang="en-US" dirty="0" smtClean="0"/>
              <a:t>, </a:t>
            </a:r>
            <a:r>
              <a:rPr lang="en-US" dirty="0" err="1" smtClean="0"/>
              <a:t>WeatherParser</a:t>
            </a:r>
            <a:r>
              <a:rPr lang="en-US" dirty="0" smtClean="0"/>
              <a:t>, </a:t>
            </a:r>
            <a:r>
              <a:rPr lang="en-US" dirty="0" err="1" smtClean="0"/>
              <a:t>CollectScript</a:t>
            </a:r>
            <a:endParaRPr lang="en-US" dirty="0" smtClean="0"/>
          </a:p>
          <a:p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7220" y="46038"/>
            <a:ext cx="8229600" cy="792162"/>
          </a:xfrm>
        </p:spPr>
        <p:txBody>
          <a:bodyPr>
            <a:noAutofit/>
          </a:bodyPr>
          <a:lstStyle/>
          <a:p>
            <a:r>
              <a:rPr lang="en-US" dirty="0" smtClean="0"/>
              <a:t>GUI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762000"/>
            <a:ext cx="8229600" cy="5791200"/>
          </a:xfrm>
        </p:spPr>
        <p:txBody>
          <a:bodyPr>
            <a:noAutofit/>
          </a:bodyPr>
          <a:lstStyle/>
          <a:p>
            <a:r>
              <a:rPr lang="en-US" sz="2100" dirty="0" smtClean="0"/>
              <a:t>Designed to be a simple, straight forward method of submitting requests.</a:t>
            </a:r>
          </a:p>
          <a:p>
            <a:r>
              <a:rPr lang="en-US" sz="2100" dirty="0" smtClean="0"/>
              <a:t>User can either view traffic predictions for a region or historical statistics for a specific road.</a:t>
            </a:r>
          </a:p>
          <a:p>
            <a:r>
              <a:rPr lang="en-US" sz="2100" dirty="0" smtClean="0"/>
              <a:t>To view traffic statistics for a road:</a:t>
            </a:r>
          </a:p>
          <a:p>
            <a:pPr lvl="1"/>
            <a:r>
              <a:rPr lang="en-US" sz="2100" dirty="0" smtClean="0"/>
              <a:t>1) Select the "Road" radio </a:t>
            </a:r>
            <a:r>
              <a:rPr lang="en-US" sz="2100" dirty="0" smtClean="0"/>
              <a:t>button or select </a:t>
            </a:r>
            <a:r>
              <a:rPr lang="en-US" sz="2100" dirty="0" smtClean="0"/>
              <a:t>the road you are interested in from the dropdown menu.</a:t>
            </a:r>
          </a:p>
          <a:p>
            <a:pPr lvl="1"/>
            <a:r>
              <a:rPr lang="en-US" sz="2100" dirty="0" smtClean="0"/>
              <a:t>2</a:t>
            </a:r>
            <a:r>
              <a:rPr lang="en-US" sz="2100" dirty="0" smtClean="0"/>
              <a:t>) </a:t>
            </a:r>
            <a:r>
              <a:rPr lang="en-US" sz="2100" dirty="0" smtClean="0"/>
              <a:t>Select a time in 24 hour military format(i.e. 3pm is 1500) or 0 to view overall statistics.</a:t>
            </a:r>
          </a:p>
          <a:p>
            <a:pPr lvl="1"/>
            <a:r>
              <a:rPr lang="en-US" sz="2100" dirty="0" smtClean="0"/>
              <a:t>3</a:t>
            </a:r>
            <a:r>
              <a:rPr lang="en-US" sz="2100" dirty="0" smtClean="0"/>
              <a:t>) </a:t>
            </a:r>
            <a:r>
              <a:rPr lang="en-US" sz="2100" dirty="0" smtClean="0"/>
              <a:t>Select the type of day from the "Day Selection" dropdown menu.</a:t>
            </a:r>
          </a:p>
          <a:p>
            <a:pPr lvl="1"/>
            <a:r>
              <a:rPr lang="en-US" sz="2100" dirty="0" smtClean="0"/>
              <a:t>4</a:t>
            </a:r>
            <a:r>
              <a:rPr lang="en-US" sz="2100" dirty="0" smtClean="0"/>
              <a:t>) </a:t>
            </a:r>
            <a:r>
              <a:rPr lang="en-US" sz="2100" dirty="0" smtClean="0"/>
              <a:t>Select a weather condition from the "Weather" dropdown menu.</a:t>
            </a:r>
          </a:p>
          <a:p>
            <a:pPr lvl="1"/>
            <a:r>
              <a:rPr lang="en-US" sz="2100" dirty="0" smtClean="0"/>
              <a:t>5</a:t>
            </a:r>
            <a:r>
              <a:rPr lang="en-US" sz="2100" dirty="0" smtClean="0"/>
              <a:t>) </a:t>
            </a:r>
            <a:r>
              <a:rPr lang="en-US" sz="2100" dirty="0" smtClean="0"/>
              <a:t>If you wish to see live traffic conditions from Google maps in addition to the predictions check "Overlay Live Traffic".</a:t>
            </a:r>
          </a:p>
          <a:p>
            <a:pPr lvl="1"/>
            <a:r>
              <a:rPr lang="en-US" sz="2100" dirty="0" smtClean="0"/>
              <a:t>6</a:t>
            </a:r>
            <a:r>
              <a:rPr lang="en-US" sz="2100" dirty="0" smtClean="0"/>
              <a:t>) </a:t>
            </a:r>
            <a:r>
              <a:rPr lang="en-US" sz="2100" dirty="0" smtClean="0"/>
              <a:t>Click "View Statistics“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7220" y="274638"/>
            <a:ext cx="8229600" cy="715962"/>
          </a:xfrm>
        </p:spPr>
        <p:txBody>
          <a:bodyPr>
            <a:noAutofit/>
          </a:bodyPr>
          <a:lstStyle/>
          <a:p>
            <a:r>
              <a:rPr lang="en-US" dirty="0" smtClean="0"/>
              <a:t>GUI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66800"/>
            <a:ext cx="8229600" cy="5059363"/>
          </a:xfrm>
        </p:spPr>
        <p:txBody>
          <a:bodyPr>
            <a:noAutofit/>
          </a:bodyPr>
          <a:lstStyle/>
          <a:p>
            <a:r>
              <a:rPr lang="en-US" sz="2100" dirty="0" smtClean="0"/>
              <a:t>To view the traffic in a region of the state:</a:t>
            </a:r>
          </a:p>
          <a:p>
            <a:pPr lvl="1"/>
            <a:r>
              <a:rPr lang="en-US" sz="2100" dirty="0" smtClean="0"/>
              <a:t>1) Select the radio button corresponding to the region of interest.</a:t>
            </a:r>
          </a:p>
          <a:p>
            <a:pPr lvl="1"/>
            <a:r>
              <a:rPr lang="en-US" sz="2100" dirty="0" smtClean="0"/>
              <a:t>2) Select a time in 24 hour military format(i.e. 3pm is 1500) or 0 to view overall statistics.</a:t>
            </a:r>
          </a:p>
          <a:p>
            <a:pPr lvl="1"/>
            <a:r>
              <a:rPr lang="en-US" sz="2100" dirty="0" smtClean="0"/>
              <a:t>3) Select the type of day from the "Day Selection" dropdown menu.</a:t>
            </a:r>
          </a:p>
          <a:p>
            <a:pPr lvl="1"/>
            <a:r>
              <a:rPr lang="en-US" sz="2100" dirty="0" smtClean="0"/>
              <a:t>4) Select a weather condition from the dropdown menu.</a:t>
            </a:r>
          </a:p>
          <a:p>
            <a:pPr lvl="1"/>
            <a:r>
              <a:rPr lang="en-US" sz="2100" dirty="0" smtClean="0"/>
              <a:t>5) If you wish to see live traffic conditions from Google maps in addition to the predictions check "Overlay Live Traffic".</a:t>
            </a:r>
          </a:p>
          <a:p>
            <a:pPr lvl="1"/>
            <a:r>
              <a:rPr lang="en-US" sz="2100" dirty="0" smtClean="0"/>
              <a:t>6) Click "View Statistics“</a:t>
            </a:r>
          </a:p>
          <a:p>
            <a:pPr lvl="1">
              <a:buNone/>
            </a:pPr>
            <a:endParaRPr lang="en-US" sz="2100" dirty="0" smtClean="0"/>
          </a:p>
          <a:p>
            <a:r>
              <a:rPr lang="en-US" sz="2100" dirty="0" smtClean="0"/>
              <a:t>The form is sent using the "GET" method which stores the form fields in the URL allowing users to store queries as a bookmarks and revisit on-demand.</a:t>
            </a:r>
          </a:p>
          <a:p>
            <a:pPr>
              <a:buNone/>
            </a:pPr>
            <a:endParaRPr lang="en-US" sz="2100" dirty="0" smtClean="0"/>
          </a:p>
          <a:p>
            <a:endParaRPr lang="en-US" sz="2100" dirty="0" smtClean="0"/>
          </a:p>
          <a:p>
            <a:endParaRPr lang="en-US" sz="21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44562"/>
          </a:xfrm>
        </p:spPr>
        <p:txBody>
          <a:bodyPr/>
          <a:lstStyle/>
          <a:p>
            <a:r>
              <a:rPr lang="en-US" dirty="0" smtClean="0"/>
              <a:t>Data Collection System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4906963"/>
          </a:xfrm>
        </p:spPr>
        <p:txBody>
          <a:bodyPr>
            <a:noAutofit/>
          </a:bodyPr>
          <a:lstStyle/>
          <a:p>
            <a:r>
              <a:rPr lang="en-US" sz="2100" dirty="0" smtClean="0"/>
              <a:t>Responsible for collecting weather and traffic information for the major highways in New Jersey.</a:t>
            </a:r>
          </a:p>
          <a:p>
            <a:r>
              <a:rPr lang="en-US" sz="2100" dirty="0" smtClean="0"/>
              <a:t>Downloads weather data for select cities from “weather.com” and traffic incident reports are gathered from “511nj.org”</a:t>
            </a:r>
          </a:p>
          <a:p>
            <a:r>
              <a:rPr lang="en-US" sz="2100" dirty="0" smtClean="0"/>
              <a:t>Relevant information and key parameters are parsed from the HTML source files for weather and traffic.</a:t>
            </a:r>
          </a:p>
          <a:p>
            <a:r>
              <a:rPr lang="en-US" sz="2100" dirty="0" smtClean="0"/>
              <a:t>Job scheduling is done by </a:t>
            </a:r>
            <a:r>
              <a:rPr lang="en-US" sz="2100" dirty="0" err="1" smtClean="0"/>
              <a:t>Cron</a:t>
            </a:r>
            <a:r>
              <a:rPr lang="en-US" sz="2100" dirty="0" smtClean="0"/>
              <a:t>, a Unix scheduling daemon, to collect data at regular intervals.</a:t>
            </a:r>
          </a:p>
          <a:p>
            <a:r>
              <a:rPr lang="en-US" sz="2100" dirty="0" smtClean="0"/>
              <a:t>Traffic Collection </a:t>
            </a:r>
          </a:p>
          <a:p>
            <a:pPr lvl="1"/>
            <a:r>
              <a:rPr lang="en-US" sz="2100" dirty="0" smtClean="0"/>
              <a:t>If unique, create new entry</a:t>
            </a:r>
          </a:p>
          <a:p>
            <a:pPr lvl="1"/>
            <a:r>
              <a:rPr lang="en-US" sz="2100" dirty="0" smtClean="0"/>
              <a:t>If duplicate, update old entry with new timestamp </a:t>
            </a:r>
          </a:p>
          <a:p>
            <a:r>
              <a:rPr lang="en-US" sz="2100" dirty="0" smtClean="0"/>
              <a:t>Weather Collection </a:t>
            </a:r>
          </a:p>
          <a:p>
            <a:pPr lvl="1"/>
            <a:r>
              <a:rPr lang="en-US" sz="2100" dirty="0" smtClean="0"/>
              <a:t>No need to check for duplicity</a:t>
            </a:r>
          </a:p>
          <a:p>
            <a:pPr lvl="1"/>
            <a:endParaRPr lang="en-US" sz="2400" dirty="0" smtClean="0"/>
          </a:p>
          <a:p>
            <a:endParaRPr lang="en-US" sz="2400" dirty="0" smtClean="0">
              <a:solidFill>
                <a:schemeClr val="accent1">
                  <a:lumMod val="20000"/>
                  <a:lumOff val="80000"/>
                </a:schemeClr>
              </a:solidFill>
            </a:endParaRPr>
          </a:p>
          <a:p>
            <a:endParaRPr lang="en-US" sz="2400" dirty="0" smtClean="0"/>
          </a:p>
          <a:p>
            <a:endParaRPr lang="en-US" sz="2400" dirty="0" smtClean="0"/>
          </a:p>
          <a:p>
            <a:endParaRPr lang="en-US" sz="2400" dirty="0"/>
          </a:p>
        </p:txBody>
      </p:sp>
    </p:spTree>
    <p:extLst>
      <p:ext uri="{BB962C8B-B14F-4D97-AF65-F5344CB8AC3E}">
        <p14:creationId xmlns="" xmlns:p14="http://schemas.microsoft.com/office/powerpoint/2010/main" val="32285991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838200"/>
          </a:xfrm>
        </p:spPr>
        <p:txBody>
          <a:bodyPr/>
          <a:lstStyle/>
          <a:p>
            <a:pPr lvl="0">
              <a:defRPr/>
            </a:pPr>
            <a:r>
              <a:rPr lang="en-US" dirty="0" smtClean="0">
                <a:cs typeface="Cambria"/>
              </a:rPr>
              <a:t>Pending Work</a:t>
            </a:r>
            <a:endParaRPr lang="en-US" dirty="0">
              <a:cs typeface="Cambria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71600"/>
            <a:ext cx="8229600" cy="4724400"/>
          </a:xfrm>
        </p:spPr>
        <p:txBody>
          <a:bodyPr>
            <a:normAutofit/>
          </a:bodyPr>
          <a:lstStyle/>
          <a:p>
            <a:pPr algn="just">
              <a:defRPr/>
            </a:pPr>
            <a:r>
              <a:rPr lang="en-US" sz="2100" dirty="0" smtClean="0">
                <a:cs typeface="Cambria"/>
              </a:rPr>
              <a:t>Implement the Database Interface and the Analyzer.</a:t>
            </a:r>
          </a:p>
          <a:p>
            <a:pPr algn="just">
              <a:defRPr/>
            </a:pPr>
            <a:r>
              <a:rPr lang="en-US" sz="2100" dirty="0" smtClean="0">
                <a:cs typeface="Cambria"/>
              </a:rPr>
              <a:t>The Database Interface is the component directly responsible for accessing and querying the </a:t>
            </a:r>
            <a:r>
              <a:rPr lang="en-US" sz="2100" dirty="0" err="1" smtClean="0">
                <a:cs typeface="Cambria"/>
              </a:rPr>
              <a:t>MySQL</a:t>
            </a:r>
            <a:r>
              <a:rPr lang="en-US" sz="2100" dirty="0" smtClean="0">
                <a:cs typeface="Cambria"/>
              </a:rPr>
              <a:t> database tables.  </a:t>
            </a:r>
          </a:p>
          <a:p>
            <a:pPr algn="just">
              <a:defRPr/>
            </a:pPr>
            <a:r>
              <a:rPr lang="en-US" sz="2100" dirty="0" smtClean="0">
                <a:cs typeface="Cambria"/>
              </a:rPr>
              <a:t>The Analyzer is r</a:t>
            </a:r>
            <a:r>
              <a:rPr lang="en-US" sz="2100" dirty="0" smtClean="0"/>
              <a:t>esponsible for calculating the traffic severity statistics  by analyzing weather and traffic conditions based on user requests.</a:t>
            </a:r>
          </a:p>
          <a:p>
            <a:pPr lvl="1"/>
            <a:r>
              <a:rPr lang="en-US" sz="2100" dirty="0" smtClean="0"/>
              <a:t>Implements an algorithm which calculates the severity of traffic based on:</a:t>
            </a:r>
          </a:p>
          <a:p>
            <a:pPr lvl="2"/>
            <a:r>
              <a:rPr lang="en-US" sz="2100" dirty="0" smtClean="0"/>
              <a:t>Type of Incident</a:t>
            </a:r>
          </a:p>
          <a:p>
            <a:pPr lvl="2"/>
            <a:r>
              <a:rPr lang="en-US" sz="2100" dirty="0" smtClean="0"/>
              <a:t>Length of delay</a:t>
            </a:r>
          </a:p>
          <a:p>
            <a:pPr lvl="2"/>
            <a:r>
              <a:rPr lang="en-US" sz="2100" dirty="0" smtClean="0"/>
              <a:t>Age of data</a:t>
            </a:r>
          </a:p>
          <a:p>
            <a:pPr algn="just">
              <a:defRPr/>
            </a:pPr>
            <a:r>
              <a:rPr lang="en-US" sz="2100" dirty="0" smtClean="0"/>
              <a:t>Traffic severity is based on 5 levels of severity with “Level 1” being the least severe to “Level 5” representing the most severe. </a:t>
            </a:r>
          </a:p>
          <a:p>
            <a:pPr algn="just">
              <a:buNone/>
              <a:defRPr/>
            </a:pPr>
            <a:endParaRPr lang="en-US" sz="2100" dirty="0" smtClean="0"/>
          </a:p>
          <a:p>
            <a:pPr>
              <a:buNone/>
            </a:pPr>
            <a:endParaRPr lang="en-US" sz="21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451</TotalTime>
  <Words>574</Words>
  <Application>Microsoft Office PowerPoint</Application>
  <PresentationFormat>On-screen Show (4:3)</PresentationFormat>
  <Paragraphs>62</Paragraphs>
  <Slides>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Flow</vt:lpstr>
      <vt:lpstr>Traffic Monitor</vt:lpstr>
      <vt:lpstr>About the Project</vt:lpstr>
      <vt:lpstr>GUI</vt:lpstr>
      <vt:lpstr>GUI</vt:lpstr>
      <vt:lpstr>Data Collection System</vt:lpstr>
      <vt:lpstr>Pending Work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Spankit</dc:creator>
  <cp:lastModifiedBy>Akhilesh Maddali</cp:lastModifiedBy>
  <cp:revision>60</cp:revision>
  <dcterms:created xsi:type="dcterms:W3CDTF">2011-03-31T19:41:00Z</dcterms:created>
  <dcterms:modified xsi:type="dcterms:W3CDTF">2011-04-01T11:48:15Z</dcterms:modified>
</cp:coreProperties>
</file>