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11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85487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96762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7629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1953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0043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363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69240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1580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40158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4423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9278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4A4FC-B206-0945-A9D9-77EDFA1A9598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83027-BA85-1248-BDA9-7292AE2475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92600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066175" y="994889"/>
            <a:ext cx="2952750" cy="1546606"/>
          </a:xfrm>
          <a:prstGeom prst="rect">
            <a:avLst/>
          </a:prstGeom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0" name="Rectangle 19"/>
          <p:cNvSpPr/>
          <p:nvPr/>
        </p:nvSpPr>
        <p:spPr>
          <a:xfrm>
            <a:off x="4209050" y="1513682"/>
            <a:ext cx="2667000" cy="523220"/>
          </a:xfrm>
          <a:prstGeom prst="rect">
            <a:avLst/>
          </a:prstGeom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1" name="TextBox 20"/>
          <p:cNvSpPr txBox="1"/>
          <p:nvPr/>
        </p:nvSpPr>
        <p:spPr>
          <a:xfrm>
            <a:off x="4066175" y="963139"/>
            <a:ext cx="2952750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"/>
                <a:cs typeface="Times"/>
              </a:rPr>
              <a:t>Collector Substation</a:t>
            </a:r>
            <a:endParaRPr lang="en-US" sz="1400" b="1" dirty="0">
              <a:latin typeface="Times"/>
              <a:cs typeface="Times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4066175" y="1349805"/>
            <a:ext cx="295275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209050" y="1513682"/>
            <a:ext cx="266700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latin typeface="Times"/>
                <a:cs typeface="Times"/>
              </a:rPr>
              <a:t>TrafficParser</a:t>
            </a:r>
            <a:endParaRPr lang="en-US" sz="1400" dirty="0" smtClean="0">
              <a:latin typeface="Times"/>
              <a:cs typeface="Times"/>
            </a:endParaRPr>
          </a:p>
          <a:p>
            <a:pPr algn="ctr"/>
            <a:r>
              <a:rPr lang="en-US" sz="1400" dirty="0" err="1" smtClean="0">
                <a:latin typeface="Times"/>
                <a:cs typeface="Times"/>
              </a:rPr>
              <a:t>WeatherParser</a:t>
            </a:r>
            <a:endParaRPr lang="en-US" sz="1400" dirty="0" smtClean="0">
              <a:latin typeface="Times"/>
              <a:cs typeface="Times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4209050" y="1772868"/>
            <a:ext cx="2667000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889000" y="972820"/>
            <a:ext cx="2952750" cy="2530206"/>
          </a:xfrm>
          <a:prstGeom prst="rect">
            <a:avLst/>
          </a:prstGeom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9" name="TextBox 28"/>
          <p:cNvSpPr txBox="1"/>
          <p:nvPr/>
        </p:nvSpPr>
        <p:spPr>
          <a:xfrm>
            <a:off x="889000" y="941069"/>
            <a:ext cx="2952750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"/>
                <a:cs typeface="Times"/>
              </a:rPr>
              <a:t>User Interface</a:t>
            </a:r>
            <a:endParaRPr lang="en-US" sz="1400" b="1" dirty="0">
              <a:latin typeface="Times"/>
              <a:cs typeface="Times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889000" y="1218068"/>
            <a:ext cx="295275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2222500" y="4248855"/>
            <a:ext cx="2952750" cy="354542"/>
          </a:xfrm>
          <a:prstGeom prst="rect">
            <a:avLst/>
          </a:prstGeom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2" name="TextBox 41"/>
          <p:cNvSpPr txBox="1"/>
          <p:nvPr/>
        </p:nvSpPr>
        <p:spPr>
          <a:xfrm>
            <a:off x="2194364" y="4256058"/>
            <a:ext cx="2952750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"/>
                <a:cs typeface="Times"/>
              </a:rPr>
              <a:t>Database</a:t>
            </a:r>
            <a:endParaRPr lang="en-US" sz="1400" b="1" dirty="0">
              <a:latin typeface="Times"/>
              <a:cs typeface="Times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2230612" y="3637789"/>
            <a:ext cx="745829" cy="476302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>
            <a:off x="4271358" y="2977663"/>
            <a:ext cx="1707360" cy="83502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1031875" y="1318453"/>
            <a:ext cx="2667000" cy="954107"/>
            <a:chOff x="186006" y="3764082"/>
            <a:chExt cx="2667000" cy="954107"/>
          </a:xfrm>
        </p:grpSpPr>
        <p:grpSp>
          <p:nvGrpSpPr>
            <p:cNvPr id="26" name="Group 25"/>
            <p:cNvGrpSpPr/>
            <p:nvPr/>
          </p:nvGrpSpPr>
          <p:grpSpPr>
            <a:xfrm>
              <a:off x="186006" y="3764082"/>
              <a:ext cx="2667000" cy="887294"/>
              <a:chOff x="1016000" y="1449070"/>
              <a:chExt cx="2667000" cy="1206500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1016000" y="1449070"/>
                <a:ext cx="2667000" cy="1206500"/>
              </a:xfrm>
              <a:prstGeom prst="rect">
                <a:avLst/>
              </a:prstGeom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cxnSp>
            <p:nvCxnSpPr>
              <p:cNvPr id="32" name="Straight Connector 31"/>
              <p:cNvCxnSpPr/>
              <p:nvPr/>
            </p:nvCxnSpPr>
            <p:spPr>
              <a:xfrm>
                <a:off x="1016000" y="1806733"/>
                <a:ext cx="2667000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016000" y="2070258"/>
                <a:ext cx="2667000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016000" y="2356008"/>
                <a:ext cx="2667000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/>
            <p:cNvSpPr txBox="1"/>
            <p:nvPr/>
          </p:nvSpPr>
          <p:spPr>
            <a:xfrm>
              <a:off x="186006" y="3764082"/>
              <a:ext cx="2667000" cy="95410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Times"/>
                  <a:cs typeface="Times"/>
                </a:rPr>
                <a:t>Class User Interface</a:t>
              </a:r>
              <a:br>
                <a:rPr lang="en-US" sz="1400" dirty="0" smtClean="0">
                  <a:latin typeface="Times"/>
                  <a:cs typeface="Times"/>
                </a:rPr>
              </a:br>
              <a:r>
                <a:rPr lang="en-US" sz="1400" dirty="0" smtClean="0">
                  <a:latin typeface="Times"/>
                  <a:cs typeface="Times"/>
                </a:rPr>
                <a:t>Class Analyzer</a:t>
              </a:r>
            </a:p>
            <a:p>
              <a:pPr algn="ctr"/>
              <a:r>
                <a:rPr lang="en-US" sz="1400" dirty="0" smtClean="0">
                  <a:latin typeface="Times"/>
                  <a:cs typeface="Times"/>
                </a:rPr>
                <a:t>Class </a:t>
              </a:r>
              <a:r>
                <a:rPr lang="en-US" sz="1400" dirty="0" err="1">
                  <a:latin typeface="Times"/>
                  <a:cs typeface="Times"/>
                </a:rPr>
                <a:t>G</a:t>
              </a:r>
              <a:r>
                <a:rPr lang="en-US" sz="1400" dirty="0" err="1" smtClean="0">
                  <a:latin typeface="Times"/>
                  <a:cs typeface="Times"/>
                </a:rPr>
                <a:t>eoCoder</a:t>
              </a:r>
              <a:endParaRPr lang="en-US" sz="1400" dirty="0" smtClean="0">
                <a:latin typeface="Times"/>
                <a:cs typeface="Times"/>
              </a:endParaRPr>
            </a:p>
            <a:p>
              <a:pPr algn="ctr"/>
              <a:r>
                <a:rPr lang="en-US" sz="1400" dirty="0" smtClean="0">
                  <a:latin typeface="Times"/>
                  <a:cs typeface="Times"/>
                </a:rPr>
                <a:t>Class </a:t>
              </a:r>
              <a:r>
                <a:rPr lang="en-US" sz="1400" dirty="0" err="1" smtClean="0">
                  <a:latin typeface="Times"/>
                  <a:cs typeface="Times"/>
                </a:rPr>
                <a:t>DatabaseInterface</a:t>
              </a:r>
              <a:endParaRPr lang="en-US" sz="1400" dirty="0">
                <a:latin typeface="Times"/>
                <a:cs typeface="Times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41024" y="2205747"/>
            <a:ext cx="2657851" cy="30777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Times"/>
                <a:cs typeface="Times New Roman" pitchFamily="18" charset="0"/>
              </a:rPr>
              <a:t>Class </a:t>
            </a:r>
            <a:r>
              <a:rPr lang="en-US" sz="1400" dirty="0" err="1" smtClean="0">
                <a:latin typeface="Times"/>
                <a:cs typeface="Times New Roman" pitchFamily="18" charset="0"/>
              </a:rPr>
              <a:t>SeverityCalc</a:t>
            </a:r>
            <a:endParaRPr lang="en-US" sz="1400" dirty="0">
              <a:latin typeface="Times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31875" y="2541495"/>
            <a:ext cx="2667000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Times"/>
              </a:rPr>
              <a:t>Class </a:t>
            </a:r>
            <a:r>
              <a:rPr lang="en-US" sz="1400" dirty="0" err="1" smtClean="0">
                <a:latin typeface="Times"/>
              </a:rPr>
              <a:t>JSMin</a:t>
            </a:r>
            <a:endParaRPr lang="en-US" sz="1400" dirty="0">
              <a:latin typeface="Time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41024" y="2849272"/>
            <a:ext cx="265785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Times"/>
              </a:rPr>
              <a:t>Class </a:t>
            </a:r>
            <a:r>
              <a:rPr lang="en-US" sz="1400" dirty="0" err="1" smtClean="0">
                <a:latin typeface="Times"/>
              </a:rPr>
              <a:t>GoogleMap</a:t>
            </a:r>
            <a:endParaRPr lang="en-US" sz="1400" dirty="0">
              <a:latin typeface="Time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09050" y="2036902"/>
            <a:ext cx="2667000" cy="30777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latin typeface="Times"/>
              </a:rPr>
              <a:t>collectScript</a:t>
            </a:r>
            <a:endParaRPr lang="en-US" sz="1400" dirty="0">
              <a:latin typeface="Times"/>
            </a:endParaRPr>
          </a:p>
        </p:txBody>
      </p:sp>
      <p:sp>
        <p:nvSpPr>
          <p:cNvPr id="37" name="Right Brace 36"/>
          <p:cNvSpPr/>
          <p:nvPr/>
        </p:nvSpPr>
        <p:spPr>
          <a:xfrm>
            <a:off x="3672914" y="2513524"/>
            <a:ext cx="337671" cy="682789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10585" y="2549982"/>
            <a:ext cx="1734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Provided by Google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11362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20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Rutgers School of Engineering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Vamshi Chilukamari</dc:creator>
  <cp:lastModifiedBy>Aditya Devarakonda</cp:lastModifiedBy>
  <cp:revision>19</cp:revision>
  <dcterms:created xsi:type="dcterms:W3CDTF">2011-03-10T20:13:51Z</dcterms:created>
  <dcterms:modified xsi:type="dcterms:W3CDTF">2011-05-05T14:02:49Z</dcterms:modified>
</cp:coreProperties>
</file>