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588" autoAdjust="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4599A-DC4E-4DFE-8B4E-E494B96B99D7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9BAE8-9947-4D65-A1D1-74A65E0ED2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9BAE8-9947-4D65-A1D1-74A65E0ED27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9BAE8-9947-4D65-A1D1-74A65E0ED27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D423C-724A-4338-B062-B506AB08D210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480B3-ED8A-4EEA-87D8-20823A0D99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11" y="533400"/>
            <a:ext cx="557589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Timer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304800" y="1219200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43000" y="1066800"/>
            <a:ext cx="1458686" cy="533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Configure URL Request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3352800" y="990600"/>
            <a:ext cx="1371600" cy="609600"/>
          </a:xfrm>
          <a:prstGeom prst="homePlat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Request HTML Source for configured URL</a:t>
            </a:r>
          </a:p>
          <a:p>
            <a:pPr algn="ctr"/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6553200" y="990600"/>
            <a:ext cx="1447800" cy="60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Parse HTML source code</a:t>
            </a:r>
          </a:p>
        </p:txBody>
      </p:sp>
      <p:sp>
        <p:nvSpPr>
          <p:cNvPr id="27" name="Oval 26"/>
          <p:cNvSpPr/>
          <p:nvPr/>
        </p:nvSpPr>
        <p:spPr>
          <a:xfrm>
            <a:off x="5715000" y="3200400"/>
            <a:ext cx="1219200" cy="60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Form Database Entry</a:t>
            </a:r>
          </a:p>
        </p:txBody>
      </p:sp>
      <p:sp>
        <p:nvSpPr>
          <p:cNvPr id="28" name="Oval 27"/>
          <p:cNvSpPr/>
          <p:nvPr/>
        </p:nvSpPr>
        <p:spPr>
          <a:xfrm>
            <a:off x="7543800" y="3200400"/>
            <a:ext cx="1295400" cy="60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Store entry in Database</a:t>
            </a:r>
          </a:p>
        </p:txBody>
      </p:sp>
      <p:sp>
        <p:nvSpPr>
          <p:cNvPr id="29" name="Oval 28"/>
          <p:cNvSpPr/>
          <p:nvPr/>
        </p:nvSpPr>
        <p:spPr>
          <a:xfrm>
            <a:off x="3505200" y="2590800"/>
            <a:ext cx="1143000" cy="533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Store New Record</a:t>
            </a:r>
          </a:p>
        </p:txBody>
      </p:sp>
      <p:sp>
        <p:nvSpPr>
          <p:cNvPr id="30" name="Oval 29"/>
          <p:cNvSpPr/>
          <p:nvPr/>
        </p:nvSpPr>
        <p:spPr>
          <a:xfrm>
            <a:off x="3505200" y="3200400"/>
            <a:ext cx="1143000" cy="533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Update record in Database</a:t>
            </a:r>
          </a:p>
        </p:txBody>
      </p:sp>
      <p:sp>
        <p:nvSpPr>
          <p:cNvPr id="31" name="Oval 30"/>
          <p:cNvSpPr/>
          <p:nvPr/>
        </p:nvSpPr>
        <p:spPr>
          <a:xfrm>
            <a:off x="3505200" y="3810000"/>
            <a:ext cx="1143000" cy="533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Delete duplicate record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4648200" y="990600"/>
            <a:ext cx="14478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5791200" y="1295400"/>
            <a:ext cx="6096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648200" y="1600200"/>
            <a:ext cx="14478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 flipH="1" flipV="1">
            <a:off x="4722019" y="1221581"/>
            <a:ext cx="304800" cy="4524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16200000" flipH="1">
            <a:off x="4722019" y="916781"/>
            <a:ext cx="304800" cy="4524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876800" y="9906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Receive Traffic</a:t>
            </a:r>
            <a:br>
              <a:rPr lang="en-US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Source Code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895600" y="2514600"/>
            <a:ext cx="2362200" cy="2057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lowchart: Decision 60"/>
          <p:cNvSpPr/>
          <p:nvPr/>
        </p:nvSpPr>
        <p:spPr>
          <a:xfrm>
            <a:off x="762000" y="3124200"/>
            <a:ext cx="1447800" cy="609600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Data Checker</a:t>
            </a:r>
            <a:endParaRPr 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81000" y="1295400"/>
            <a:ext cx="6858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6172200" y="1295400"/>
            <a:ext cx="3048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2590800" y="1295400"/>
            <a:ext cx="6858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28600" y="1905000"/>
            <a:ext cx="83058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8077200" y="1295400"/>
            <a:ext cx="457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 flipH="1" flipV="1">
            <a:off x="8229600" y="1600200"/>
            <a:ext cx="6096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-533400" y="2667000"/>
            <a:ext cx="152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228600" y="3429000"/>
            <a:ext cx="4572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3048000" y="2895600"/>
            <a:ext cx="381000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3048000" y="3429000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3048000" y="3810000"/>
            <a:ext cx="381000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>
            <a:off x="2286000" y="3429000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4724400" y="2895600"/>
            <a:ext cx="38100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4800600" y="3505200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 flipV="1">
            <a:off x="4800600" y="3886200"/>
            <a:ext cx="304800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5334000" y="3505200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>
            <a:off x="7010400" y="3505200"/>
            <a:ext cx="457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rot="5400000">
            <a:off x="191294" y="1027906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rot="5400000">
            <a:off x="8000206" y="4114800"/>
            <a:ext cx="457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7826800" y="4419600"/>
            <a:ext cx="860000" cy="788571"/>
          </a:xfrm>
          <a:prstGeom prst="ellips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8063600" y="4650432"/>
            <a:ext cx="372800" cy="357200"/>
          </a:xfrm>
          <a:prstGeom prst="ellipse">
            <a:avLst/>
          </a:prstGeom>
          <a:ln w="15875"/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28211" y="533400"/>
            <a:ext cx="557589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Timer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143000" y="1066800"/>
            <a:ext cx="1458686" cy="533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Configure URL Request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7" name="Pentagon 46"/>
          <p:cNvSpPr/>
          <p:nvPr/>
        </p:nvSpPr>
        <p:spPr>
          <a:xfrm>
            <a:off x="3352800" y="990600"/>
            <a:ext cx="1371600" cy="609600"/>
          </a:xfrm>
          <a:prstGeom prst="homePlat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Request HTML Source for configured URL</a:t>
            </a:r>
          </a:p>
          <a:p>
            <a:pPr algn="ctr"/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6858000" y="914400"/>
            <a:ext cx="1447800" cy="60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Parse HTML source code</a:t>
            </a:r>
          </a:p>
        </p:txBody>
      </p:sp>
      <p:sp>
        <p:nvSpPr>
          <p:cNvPr id="49" name="Oval 48"/>
          <p:cNvSpPr/>
          <p:nvPr/>
        </p:nvSpPr>
        <p:spPr>
          <a:xfrm>
            <a:off x="762000" y="1905000"/>
            <a:ext cx="1219200" cy="60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Form Database Entry</a:t>
            </a:r>
          </a:p>
        </p:txBody>
      </p:sp>
      <p:sp>
        <p:nvSpPr>
          <p:cNvPr id="50" name="Oval 49"/>
          <p:cNvSpPr/>
          <p:nvPr/>
        </p:nvSpPr>
        <p:spPr>
          <a:xfrm>
            <a:off x="2590800" y="1905000"/>
            <a:ext cx="1295400" cy="609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Store entry in Database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4648200" y="975360"/>
            <a:ext cx="17526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6115050" y="1261110"/>
            <a:ext cx="5715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648200" y="1546860"/>
            <a:ext cx="17526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 flipH="1" flipV="1">
            <a:off x="4779169" y="1130141"/>
            <a:ext cx="285750" cy="5476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6200000" flipH="1">
            <a:off x="4779169" y="844391"/>
            <a:ext cx="285750" cy="5476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924926" y="990600"/>
            <a:ext cx="1475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Receive Weather Source Code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81000" y="1295400"/>
            <a:ext cx="6858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6477000" y="1219200"/>
            <a:ext cx="3048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2590800" y="1295400"/>
            <a:ext cx="68580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2057400" y="2209800"/>
            <a:ext cx="457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5400000">
            <a:off x="191294" y="1027906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8382000" y="1219200"/>
            <a:ext cx="4572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 flipH="1" flipV="1">
            <a:off x="8610601" y="1447799"/>
            <a:ext cx="457200" cy="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6200000" flipH="1">
            <a:off x="-37846" y="1942843"/>
            <a:ext cx="532890" cy="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228600" y="2209290"/>
            <a:ext cx="457200" cy="51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28600" y="1676400"/>
            <a:ext cx="8610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4038600" y="2209800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724400" y="1828800"/>
            <a:ext cx="860000" cy="788571"/>
          </a:xfrm>
          <a:prstGeom prst="ellips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958326" y="2059632"/>
            <a:ext cx="372800" cy="357200"/>
          </a:xfrm>
          <a:prstGeom prst="ellipse">
            <a:avLst/>
          </a:prstGeom>
          <a:ln w="15875"/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304800" y="1219200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115607" y="5198372"/>
            <a:ext cx="1261528" cy="701885"/>
          </a:xfrm>
          <a:prstGeom prst="ellips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45521" y="3903700"/>
            <a:ext cx="1859406" cy="614467"/>
          </a:xfrm>
          <a:prstGeom prst="ellips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2920176" y="3965288"/>
            <a:ext cx="1236140" cy="512365"/>
          </a:xfrm>
          <a:prstGeom prst="homePlat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1232856" y="3753613"/>
            <a:ext cx="1144279" cy="894665"/>
          </a:xfrm>
          <a:prstGeom prst="ellips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44362" y="3397680"/>
            <a:ext cx="624966" cy="276999"/>
          </a:xfrm>
          <a:prstGeom prst="rect">
            <a:avLst/>
          </a:prstGeom>
          <a:ln w="158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44362" y="3397680"/>
            <a:ext cx="624966" cy="276999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"/>
                <a:cs typeface="Times"/>
              </a:rPr>
              <a:t>Admin</a:t>
            </a:r>
            <a:endParaRPr lang="en-US" sz="1200" dirty="0">
              <a:latin typeface="Times"/>
              <a:cs typeface="Times"/>
            </a:endParaRPr>
          </a:p>
        </p:txBody>
      </p:sp>
      <p:cxnSp>
        <p:nvCxnSpPr>
          <p:cNvPr id="41" name="Straight Arrow Connector 40"/>
          <p:cNvCxnSpPr>
            <a:endCxn id="36" idx="2"/>
          </p:cNvCxnSpPr>
          <p:nvPr/>
        </p:nvCxnSpPr>
        <p:spPr>
          <a:xfrm>
            <a:off x="747345" y="4189971"/>
            <a:ext cx="485511" cy="10975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375731" y="3817113"/>
            <a:ext cx="868297" cy="646331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"/>
                <a:cs typeface="Times"/>
              </a:rPr>
              <a:t>Configure</a:t>
            </a:r>
          </a:p>
          <a:p>
            <a:r>
              <a:rPr lang="en-US" sz="1200" dirty="0" smtClean="0">
                <a:latin typeface="Times"/>
                <a:cs typeface="Times"/>
              </a:rPr>
              <a:t>Collection</a:t>
            </a:r>
          </a:p>
          <a:p>
            <a:r>
              <a:rPr lang="en-US" sz="1200" dirty="0" smtClean="0">
                <a:latin typeface="Times"/>
                <a:cs typeface="Times"/>
              </a:rPr>
              <a:t>Parameters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858589" y="3989578"/>
            <a:ext cx="1135247" cy="430887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imes"/>
                <a:cs typeface="Times"/>
              </a:rPr>
              <a:t>Send Specified</a:t>
            </a:r>
          </a:p>
          <a:p>
            <a:r>
              <a:rPr lang="en-US" sz="1100" dirty="0">
                <a:latin typeface="Times"/>
                <a:cs typeface="Times"/>
              </a:rPr>
              <a:t>P</a:t>
            </a:r>
            <a:r>
              <a:rPr lang="en-US" sz="1100" dirty="0" smtClean="0">
                <a:latin typeface="Times"/>
                <a:cs typeface="Times"/>
              </a:rPr>
              <a:t>arameters</a:t>
            </a:r>
            <a:endParaRPr lang="en-US" sz="1100" dirty="0">
              <a:latin typeface="Times"/>
              <a:cs typeface="Times"/>
            </a:endParaRPr>
          </a:p>
        </p:txBody>
      </p:sp>
      <p:cxnSp>
        <p:nvCxnSpPr>
          <p:cNvPr id="51" name="Straight Arrow Connector 50"/>
          <p:cNvCxnSpPr>
            <a:stCxn id="36" idx="6"/>
            <a:endCxn id="43" idx="1"/>
          </p:cNvCxnSpPr>
          <p:nvPr/>
        </p:nvCxnSpPr>
        <p:spPr>
          <a:xfrm>
            <a:off x="2377135" y="4200946"/>
            <a:ext cx="481454" cy="4076"/>
          </a:xfrm>
          <a:prstGeom prst="straightConnector1">
            <a:avLst/>
          </a:prstGeom>
          <a:ln w="15875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281446" y="3978928"/>
            <a:ext cx="1654072" cy="430887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"/>
                <a:cs typeface="Times"/>
              </a:rPr>
              <a:t>Receive Configuration</a:t>
            </a:r>
          </a:p>
          <a:p>
            <a:r>
              <a:rPr lang="en-US" sz="1100" dirty="0" smtClean="0">
                <a:latin typeface="Times"/>
                <a:cs typeface="Times"/>
              </a:rPr>
              <a:t>Parameters</a:t>
            </a:r>
            <a:endParaRPr lang="en-US" sz="1100" dirty="0">
              <a:latin typeface="Times"/>
              <a:cs typeface="Times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4028172" y="4477652"/>
            <a:ext cx="1907346" cy="1"/>
          </a:xfrm>
          <a:prstGeom prst="line">
            <a:avLst/>
          </a:prstGeom>
          <a:ln w="254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4072044" y="3967654"/>
            <a:ext cx="1863474" cy="3657"/>
          </a:xfrm>
          <a:prstGeom prst="line">
            <a:avLst/>
          </a:prstGeom>
          <a:ln w="254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935518" y="3968210"/>
            <a:ext cx="0" cy="509443"/>
          </a:xfrm>
          <a:prstGeom prst="line">
            <a:avLst/>
          </a:prstGeom>
          <a:ln w="254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048612" y="3967654"/>
            <a:ext cx="232834" cy="231124"/>
          </a:xfrm>
          <a:prstGeom prst="line">
            <a:avLst/>
          </a:prstGeom>
          <a:ln w="254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4028172" y="4198778"/>
            <a:ext cx="253274" cy="273473"/>
          </a:xfrm>
          <a:prstGeom prst="line">
            <a:avLst/>
          </a:prstGeom>
          <a:ln w="2540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451848" y="3959389"/>
            <a:ext cx="1774845" cy="430887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imes"/>
                <a:cs typeface="Times"/>
              </a:rPr>
              <a:t>System stores new</a:t>
            </a:r>
          </a:p>
          <a:p>
            <a:r>
              <a:rPr lang="en-US" sz="1100" dirty="0" smtClean="0">
                <a:latin typeface="Times"/>
                <a:cs typeface="Times"/>
              </a:rPr>
              <a:t>Configuration parameters</a:t>
            </a:r>
            <a:endParaRPr lang="en-US" sz="1100" dirty="0">
              <a:latin typeface="Times"/>
              <a:cs typeface="Times"/>
            </a:endParaRPr>
          </a:p>
        </p:txBody>
      </p:sp>
      <p:cxnSp>
        <p:nvCxnSpPr>
          <p:cNvPr id="74" name="Straight Arrow Connector 73"/>
          <p:cNvCxnSpPr>
            <a:stCxn id="52" idx="3"/>
          </p:cNvCxnSpPr>
          <p:nvPr/>
        </p:nvCxnSpPr>
        <p:spPr>
          <a:xfrm>
            <a:off x="5935518" y="4194372"/>
            <a:ext cx="410003" cy="27099"/>
          </a:xfrm>
          <a:prstGeom prst="straightConnector1">
            <a:avLst/>
          </a:prstGeom>
          <a:ln w="15875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34" idx="6"/>
          </p:cNvCxnSpPr>
          <p:nvPr/>
        </p:nvCxnSpPr>
        <p:spPr>
          <a:xfrm flipV="1">
            <a:off x="8204927" y="4189971"/>
            <a:ext cx="329473" cy="20963"/>
          </a:xfrm>
          <a:prstGeom prst="line">
            <a:avLst/>
          </a:prstGeom>
          <a:ln w="158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8534400" y="4189971"/>
            <a:ext cx="0" cy="678364"/>
          </a:xfrm>
          <a:prstGeom prst="line">
            <a:avLst/>
          </a:prstGeom>
          <a:ln w="158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556845" y="4868335"/>
            <a:ext cx="7977555" cy="0"/>
          </a:xfrm>
          <a:prstGeom prst="line">
            <a:avLst/>
          </a:prstGeom>
          <a:ln w="158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556845" y="4868335"/>
            <a:ext cx="0" cy="665333"/>
          </a:xfrm>
          <a:prstGeom prst="line">
            <a:avLst/>
          </a:prstGeom>
          <a:ln w="15875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endCxn id="33" idx="2"/>
          </p:cNvCxnSpPr>
          <p:nvPr/>
        </p:nvCxnSpPr>
        <p:spPr>
          <a:xfrm>
            <a:off x="556845" y="5533668"/>
            <a:ext cx="558762" cy="15647"/>
          </a:xfrm>
          <a:prstGeom prst="straightConnector1">
            <a:avLst/>
          </a:prstGeom>
          <a:ln w="15875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186487" y="5302835"/>
            <a:ext cx="1031653" cy="461665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System Loads</a:t>
            </a:r>
          </a:p>
          <a:p>
            <a:r>
              <a:rPr lang="en-US" sz="1200" dirty="0" smtClean="0"/>
              <a:t>Database</a:t>
            </a:r>
            <a:endParaRPr lang="en-US" sz="1200" dirty="0"/>
          </a:p>
        </p:txBody>
      </p:sp>
      <p:sp>
        <p:nvSpPr>
          <p:cNvPr id="81" name="Oval 80"/>
          <p:cNvSpPr/>
          <p:nvPr/>
        </p:nvSpPr>
        <p:spPr>
          <a:xfrm>
            <a:off x="2903467" y="5155029"/>
            <a:ext cx="860000" cy="788571"/>
          </a:xfrm>
          <a:prstGeom prst="ellipse">
            <a:avLst/>
          </a:prstGeom>
          <a:ln w="2540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3137393" y="5385861"/>
            <a:ext cx="372800" cy="357200"/>
          </a:xfrm>
          <a:prstGeom prst="ellipse">
            <a:avLst/>
          </a:prstGeom>
          <a:ln w="15875"/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Straight Arrow Connector 84"/>
          <p:cNvCxnSpPr>
            <a:stCxn id="33" idx="6"/>
            <a:endCxn id="81" idx="2"/>
          </p:cNvCxnSpPr>
          <p:nvPr/>
        </p:nvCxnSpPr>
        <p:spPr>
          <a:xfrm>
            <a:off x="2377135" y="5549315"/>
            <a:ext cx="526332" cy="0"/>
          </a:xfrm>
          <a:prstGeom prst="straightConnector1">
            <a:avLst/>
          </a:prstGeom>
          <a:ln w="15875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457339" y="4083480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rot="5400000">
            <a:off x="343833" y="3892186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69</Words>
  <Application>Microsoft Office PowerPoint</Application>
  <PresentationFormat>On-screen Show (4:3)</PresentationFormat>
  <Paragraphs>32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Case Western Reserve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Akhilesh Maddali</dc:creator>
  <cp:lastModifiedBy>Aditya Devarakonda</cp:lastModifiedBy>
  <cp:revision>11</cp:revision>
  <dcterms:created xsi:type="dcterms:W3CDTF">2011-03-10T20:40:30Z</dcterms:created>
  <dcterms:modified xsi:type="dcterms:W3CDTF">2011-05-05T18:56:49Z</dcterms:modified>
</cp:coreProperties>
</file>