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6B92A-AB00-440A-859D-155D75213FA3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8CC63-687B-4EEE-BC16-223BDD556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imageenvision.com/150/37851-clip-art-graphic-of-a-yellow-guy-character-wearing-a-tie-by-jester-ar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133600"/>
            <a:ext cx="1143000" cy="114300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1981200" y="1524000"/>
            <a:ext cx="5486400" cy="3505200"/>
          </a:xfrm>
          <a:prstGeom prst="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438400" y="2514601"/>
            <a:ext cx="1219200" cy="67710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UserInterface</a:t>
            </a:r>
            <a:endParaRPr lang="en-US" dirty="0" smtClean="0"/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Button events</a:t>
            </a:r>
          </a:p>
        </p:txBody>
      </p:sp>
      <p:cxnSp>
        <p:nvCxnSpPr>
          <p:cNvPr id="19" name="Straight Connector 18"/>
          <p:cNvCxnSpPr/>
          <p:nvPr/>
        </p:nvCxnSpPr>
        <p:spPr>
          <a:xfrm rot="10800000">
            <a:off x="2438400" y="2819400"/>
            <a:ext cx="12192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447800" y="2743200"/>
            <a:ext cx="9906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772400" y="2536448"/>
            <a:ext cx="1219200" cy="89255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Weather Service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HTML Source</a:t>
            </a:r>
          </a:p>
        </p:txBody>
      </p:sp>
      <p:cxnSp>
        <p:nvCxnSpPr>
          <p:cNvPr id="24" name="Straight Connector 23"/>
          <p:cNvCxnSpPr/>
          <p:nvPr/>
        </p:nvCxnSpPr>
        <p:spPr>
          <a:xfrm rot="10800000">
            <a:off x="7772400" y="3060883"/>
            <a:ext cx="12192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772400" y="3679448"/>
            <a:ext cx="1219200" cy="89255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Traffic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Service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HTML Source</a:t>
            </a:r>
          </a:p>
        </p:txBody>
      </p:sp>
      <p:cxnSp>
        <p:nvCxnSpPr>
          <p:cNvPr id="26" name="Straight Connector 25"/>
          <p:cNvCxnSpPr/>
          <p:nvPr/>
        </p:nvCxnSpPr>
        <p:spPr>
          <a:xfrm rot="10800000">
            <a:off x="7772400" y="4203883"/>
            <a:ext cx="12192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962400" y="339206"/>
            <a:ext cx="1219200" cy="89255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Mapping Service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Interactive map of New Jersey</a:t>
            </a:r>
          </a:p>
        </p:txBody>
      </p:sp>
      <p:cxnSp>
        <p:nvCxnSpPr>
          <p:cNvPr id="28" name="Straight Connector 27"/>
          <p:cNvCxnSpPr/>
          <p:nvPr/>
        </p:nvCxnSpPr>
        <p:spPr>
          <a:xfrm rot="10800000">
            <a:off x="3962400" y="829236"/>
            <a:ext cx="12192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038600" y="1905000"/>
            <a:ext cx="1219200" cy="86177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MapInterface</a:t>
            </a:r>
            <a:endParaRPr lang="en-US" dirty="0" smtClean="0"/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Setup map for our use.</a:t>
            </a:r>
          </a:p>
        </p:txBody>
      </p:sp>
      <p:cxnSp>
        <p:nvCxnSpPr>
          <p:cNvPr id="30" name="Straight Connector 29"/>
          <p:cNvCxnSpPr/>
          <p:nvPr/>
        </p:nvCxnSpPr>
        <p:spPr>
          <a:xfrm rot="10800000">
            <a:off x="4052047" y="2284411"/>
            <a:ext cx="12192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29" idx="0"/>
            <a:endCxn id="27" idx="2"/>
          </p:cNvCxnSpPr>
          <p:nvPr/>
        </p:nvCxnSpPr>
        <p:spPr>
          <a:xfrm rot="16200000" flipV="1">
            <a:off x="4273479" y="1530279"/>
            <a:ext cx="673242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410201" y="2624316"/>
            <a:ext cx="1613647" cy="10772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Data Collection System</a:t>
            </a:r>
            <a:endParaRPr lang="en-US" dirty="0" smtClean="0"/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Timer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HTML Parser</a:t>
            </a:r>
          </a:p>
        </p:txBody>
      </p:sp>
      <p:cxnSp>
        <p:nvCxnSpPr>
          <p:cNvPr id="39" name="Straight Connector 38"/>
          <p:cNvCxnSpPr/>
          <p:nvPr/>
        </p:nvCxnSpPr>
        <p:spPr>
          <a:xfrm rot="10800000" flipH="1">
            <a:off x="5410200" y="3124380"/>
            <a:ext cx="1613647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endCxn id="23" idx="1"/>
          </p:cNvCxnSpPr>
          <p:nvPr/>
        </p:nvCxnSpPr>
        <p:spPr>
          <a:xfrm flipV="1">
            <a:off x="7010400" y="2982724"/>
            <a:ext cx="762000" cy="1414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endCxn id="25" idx="1"/>
          </p:cNvCxnSpPr>
          <p:nvPr/>
        </p:nvCxnSpPr>
        <p:spPr>
          <a:xfrm rot="16200000" flipH="1">
            <a:off x="6890638" y="3243962"/>
            <a:ext cx="1001524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>
            <a:off x="4495802" y="4267202"/>
            <a:ext cx="1676399" cy="9143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267200" y="5571292"/>
            <a:ext cx="1219200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Database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29000" y="3634026"/>
            <a:ext cx="1676400" cy="1046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Database Interface</a:t>
            </a:r>
            <a:endParaRPr lang="en-US" dirty="0" smtClean="0"/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Serves as a proxy to the database and builds search terms for other components.</a:t>
            </a:r>
          </a:p>
        </p:txBody>
      </p:sp>
      <p:cxnSp>
        <p:nvCxnSpPr>
          <p:cNvPr id="49" name="Straight Connector 48"/>
          <p:cNvCxnSpPr/>
          <p:nvPr/>
        </p:nvCxnSpPr>
        <p:spPr>
          <a:xfrm rot="10800000">
            <a:off x="3429000" y="3886200"/>
            <a:ext cx="16764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16200000" flipH="1">
            <a:off x="3983152" y="4815707"/>
            <a:ext cx="890826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069976" y="3048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System</a:t>
            </a:r>
            <a:endParaRPr lang="en-US" dirty="0"/>
          </a:p>
        </p:txBody>
      </p:sp>
      <p:cxnSp>
        <p:nvCxnSpPr>
          <p:cNvPr id="63" name="Elbow Connector 62"/>
          <p:cNvCxnSpPr>
            <a:stCxn id="61" idx="0"/>
          </p:cNvCxnSpPr>
          <p:nvPr/>
        </p:nvCxnSpPr>
        <p:spPr>
          <a:xfrm rot="5400000" flipH="1" flipV="1">
            <a:off x="4412876" y="2933700"/>
            <a:ext cx="228600" cy="158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64"/>
          <p:cNvCxnSpPr/>
          <p:nvPr/>
        </p:nvCxnSpPr>
        <p:spPr>
          <a:xfrm rot="10800000">
            <a:off x="3662082" y="2971800"/>
            <a:ext cx="381000" cy="260866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/>
          <p:nvPr/>
        </p:nvCxnSpPr>
        <p:spPr>
          <a:xfrm flipV="1">
            <a:off x="4876800" y="2935941"/>
            <a:ext cx="510988" cy="3048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hape 71"/>
          <p:cNvCxnSpPr>
            <a:stCxn id="61" idx="2"/>
          </p:cNvCxnSpPr>
          <p:nvPr/>
        </p:nvCxnSpPr>
        <p:spPr>
          <a:xfrm rot="5400000">
            <a:off x="4315154" y="3293178"/>
            <a:ext cx="87868" cy="33617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5400000">
            <a:off x="4152900" y="3543300"/>
            <a:ext cx="76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75"/>
          <p:cNvSpPr/>
          <p:nvPr/>
        </p:nvSpPr>
        <p:spPr>
          <a:xfrm>
            <a:off x="4101353" y="3079376"/>
            <a:ext cx="762000" cy="304800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33400"/>
            <a:ext cx="7932996" cy="53043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50</Words>
  <Application>Microsoft Office PowerPoint</Application>
  <PresentationFormat>On-screen Show 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Aditya Devarakonda</dc:creator>
  <cp:lastModifiedBy>Aditya Devarakonda</cp:lastModifiedBy>
  <cp:revision>13</cp:revision>
  <dcterms:created xsi:type="dcterms:W3CDTF">2011-05-05T19:17:21Z</dcterms:created>
  <dcterms:modified xsi:type="dcterms:W3CDTF">2011-05-06T12:53:41Z</dcterms:modified>
</cp:coreProperties>
</file>