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65" r:id="rId3"/>
    <p:sldId id="258" r:id="rId4"/>
    <p:sldId id="257" r:id="rId5"/>
    <p:sldId id="259" r:id="rId6"/>
    <p:sldId id="260" r:id="rId7"/>
    <p:sldId id="264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65" d="100"/>
          <a:sy n="165" d="100"/>
        </p:scale>
        <p:origin x="-2004" y="-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FFFF-38C4-4351-85DF-87BA104CFEE9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01C96AB-534E-43B3-BF4D-112A37BC10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FFFF-38C4-4351-85DF-87BA104CFEE9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C96AB-534E-43B3-BF4D-112A37BC10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FFFF-38C4-4351-85DF-87BA104CFEE9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C96AB-534E-43B3-BF4D-112A37BC10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FFFF-38C4-4351-85DF-87BA104CFEE9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C96AB-534E-43B3-BF4D-112A37BC10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FFFF-38C4-4351-85DF-87BA104CFEE9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01C96AB-534E-43B3-BF4D-112A37BC109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FFFF-38C4-4351-85DF-87BA104CFEE9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C96AB-534E-43B3-BF4D-112A37BC10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FFFF-38C4-4351-85DF-87BA104CFEE9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C96AB-534E-43B3-BF4D-112A37BC10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FFFF-38C4-4351-85DF-87BA104CFEE9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C96AB-534E-43B3-BF4D-112A37BC10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FFFF-38C4-4351-85DF-87BA104CFEE9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C96AB-534E-43B3-BF4D-112A37BC109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FFFF-38C4-4351-85DF-87BA104CFEE9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1C96AB-534E-43B3-BF4D-112A37BC109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0BFFFF-38C4-4351-85DF-87BA104CFEE9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A01C96AB-534E-43B3-BF4D-112A37BC109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520BFFFF-38C4-4351-85DF-87BA104CFEE9}" type="datetimeFigureOut">
              <a:rPr lang="en-US" smtClean="0"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A01C96AB-534E-43B3-BF4D-112A37BC109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76200"/>
            <a:ext cx="7772400" cy="4571999"/>
          </a:xfrm>
        </p:spPr>
        <p:txBody>
          <a:bodyPr/>
          <a:lstStyle/>
          <a:p>
            <a:r>
              <a:rPr lang="en-US" dirty="0" smtClean="0"/>
              <a:t>Rutgers </a:t>
            </a:r>
            <a:r>
              <a:rPr lang="en-US" dirty="0" smtClean="0"/>
              <a:t>Investing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4038600" cy="914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 scalable real time stock market simulation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2971800"/>
            <a:ext cx="4126143" cy="3676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38479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7239000" cy="1371600"/>
          </a:xfrm>
        </p:spPr>
        <p:txBody>
          <a:bodyPr/>
          <a:lstStyle/>
          <a:p>
            <a:r>
              <a:rPr lang="en-US" dirty="0" smtClean="0"/>
              <a:t>Around the corner: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en-US" b="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/>
              <a:t>UC-3: Setup League -- Allow a league administrator to start a game and initialize settings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 smtClean="0"/>
              <a:t>UC-4</a:t>
            </a:r>
            <a:r>
              <a:rPr lang="en-US" b="0" dirty="0"/>
              <a:t>: View Profile -- Allows all users in a league to view the profiles of all other players in the league</a:t>
            </a:r>
            <a:endParaRPr lang="en-US" b="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 smtClean="0"/>
              <a:t>UC-7</a:t>
            </a:r>
            <a:r>
              <a:rPr lang="en-US" b="0" dirty="0"/>
              <a:t>: View League Stats -- Allow a player to exam a statistics and leaderboard page for the league they are in.</a:t>
            </a:r>
          </a:p>
          <a:p>
            <a:endParaRPr lang="en-US" b="0" dirty="0"/>
          </a:p>
          <a:p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b="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835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Teaching requires practical application of knowledge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The stock market is a high risk environment</a:t>
            </a:r>
          </a:p>
          <a:p>
            <a:pPr marL="800100" lvl="1" indent="-342900"/>
            <a:r>
              <a:rPr lang="en-US" dirty="0" smtClean="0"/>
              <a:t>Requires large amounts of capital</a:t>
            </a:r>
          </a:p>
          <a:p>
            <a:pPr marL="800100" lvl="1" indent="-342900"/>
            <a:r>
              <a:rPr lang="en-US" dirty="0" smtClean="0"/>
              <a:t>No guarantee of even breaking even, especially as a student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dirty="0" smtClean="0"/>
              <a:t>Many “stock market games” exist but are not tailored to a college environment</a:t>
            </a:r>
          </a:p>
          <a:p>
            <a:pPr marL="800100" lvl="1" indent="-342900"/>
            <a:r>
              <a:rPr lang="en-US" dirty="0" smtClean="0"/>
              <a:t>Don’t offer enough control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65585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Product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/>
              <a:t>Web based stock game where </a:t>
            </a:r>
            <a:r>
              <a:rPr lang="en-US" dirty="0" smtClean="0"/>
              <a:t>finance students can </a:t>
            </a:r>
            <a:r>
              <a:rPr lang="en-US" dirty="0"/>
              <a:t>invest and refine their skills without losing money.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Friendly environment to study, communicate with class mates and professors.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Creating competition between classmates to urge them to be involve in class work.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506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Tx/>
              <a:buChar char="-"/>
            </a:pPr>
            <a:r>
              <a:rPr lang="en-US" dirty="0" smtClean="0"/>
              <a:t>Highly scalable and bandwidth efficient</a:t>
            </a:r>
          </a:p>
          <a:p>
            <a:pPr marL="342900" indent="-342900">
              <a:buFontTx/>
              <a:buChar char="-"/>
            </a:pPr>
            <a:r>
              <a:rPr lang="en-US" dirty="0" smtClean="0"/>
              <a:t>Dynamic real time stock prices</a:t>
            </a:r>
          </a:p>
          <a:p>
            <a:pPr marL="342900" indent="-342900">
              <a:buFontTx/>
              <a:buChar char="-"/>
            </a:pPr>
            <a:r>
              <a:rPr lang="en-US" dirty="0" smtClean="0"/>
              <a:t>Data and trend visualization</a:t>
            </a:r>
          </a:p>
          <a:p>
            <a:pPr marL="342900" indent="-342900">
              <a:buFontTx/>
              <a:buChar char="-"/>
            </a:pPr>
            <a:r>
              <a:rPr lang="en-US" dirty="0" smtClean="0"/>
              <a:t>Public API access for player data</a:t>
            </a:r>
          </a:p>
          <a:p>
            <a:pPr marL="342900" indent="-342900">
              <a:buFontTx/>
              <a:buChar char="-"/>
            </a:pPr>
            <a:endParaRPr lang="en-US" dirty="0" smtClean="0"/>
          </a:p>
          <a:p>
            <a:pPr marL="342900" indent="-342900"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006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Extensibility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will provide a public API so anyone can extend our project.</a:t>
            </a:r>
          </a:p>
          <a:p>
            <a:r>
              <a:rPr lang="en-US" dirty="0" smtClean="0"/>
              <a:t>Example: User wishes to write their own graphical interface or write an AI for market operations.</a:t>
            </a:r>
            <a:endParaRPr lang="en-US" dirty="0"/>
          </a:p>
        </p:txBody>
      </p:sp>
      <p:pic>
        <p:nvPicPr>
          <p:cNvPr id="1026" name="Picture 2" descr="https://cdn1.iconfinder.com/data/icons/PRACTIKA/256/us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24300"/>
            <a:ext cx="1447800" cy="144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"/>
          <p:cNvSpPr/>
          <p:nvPr/>
        </p:nvSpPr>
        <p:spPr>
          <a:xfrm>
            <a:off x="6324600" y="3695700"/>
            <a:ext cx="1905000" cy="1905000"/>
          </a:xfrm>
          <a:prstGeom prst="ellipse">
            <a:avLst/>
          </a:prstGeom>
          <a:solidFill>
            <a:schemeClr val="bg1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API Endpoint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1030" name="Picture 6" descr="https://cdn.tutsplus.com/active/uploads/legacy/tuts/425_pythonBot/Python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0" y="3695700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Arrow Connector 6"/>
          <p:cNvCxnSpPr/>
          <p:nvPr/>
        </p:nvCxnSpPr>
        <p:spPr>
          <a:xfrm>
            <a:off x="1600200" y="4572000"/>
            <a:ext cx="12954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003297" y="3326368"/>
            <a:ext cx="21468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Python Trading Bot</a:t>
            </a:r>
            <a:endParaRPr lang="en-US" dirty="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5257800" y="4572000"/>
            <a:ext cx="990600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4279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Users can view their portfolio performance graphically</a:t>
            </a:r>
            <a:endParaRPr lang="en-US" dirty="0"/>
          </a:p>
        </p:txBody>
      </p:sp>
      <p:pic>
        <p:nvPicPr>
          <p:cNvPr id="2050" name="Picture 2" descr="C:\Users\Dan\Downloads\chart (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328333"/>
            <a:ext cx="52578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8866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Database implementation: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err="1" smtClean="0"/>
              <a:t>MySql</a:t>
            </a:r>
            <a:r>
              <a:rPr lang="en-US" dirty="0" smtClean="0"/>
              <a:t> based for compatibility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Relational Database Model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Currently using two custom tables</a:t>
            </a:r>
          </a:p>
          <a:p>
            <a:pPr marL="800100" lvl="1" indent="-342900"/>
            <a:r>
              <a:rPr lang="en-US" dirty="0" err="1" smtClean="0"/>
              <a:t>profile_data</a:t>
            </a:r>
            <a:endParaRPr lang="en-US" dirty="0" smtClean="0"/>
          </a:p>
          <a:p>
            <a:pPr marL="800100" lvl="1" indent="-342900"/>
            <a:r>
              <a:rPr lang="en-US" dirty="0" err="1" smtClean="0"/>
              <a:t>user_stats</a:t>
            </a: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Many resources available for troubleshooting</a:t>
            </a:r>
          </a:p>
          <a:p>
            <a:pPr marL="800100" lvl="1" indent="-34290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10004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Uc-2: Make Trades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5801" y="1676401"/>
            <a:ext cx="7315200" cy="3448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196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Uc-1: register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b="0" dirty="0" smtClean="0"/>
              <a:t>Allows </a:t>
            </a:r>
            <a:r>
              <a:rPr lang="en-US" b="0" dirty="0"/>
              <a:t>a student to register an account and enter a game  by filling out a form and entering a class code given out by a professor/league administrator</a:t>
            </a:r>
          </a:p>
          <a:p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477355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ssential">
  <a:themeElements>
    <a:clrScheme name="Essent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89</TotalTime>
  <Words>277</Words>
  <Application>Microsoft Office PowerPoint</Application>
  <PresentationFormat>On-screen Show (4:3)</PresentationFormat>
  <Paragraphs>43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Essential</vt:lpstr>
      <vt:lpstr>Rutgers Investing </vt:lpstr>
      <vt:lpstr>The Problem</vt:lpstr>
      <vt:lpstr>The Product</vt:lpstr>
      <vt:lpstr>Features</vt:lpstr>
      <vt:lpstr>Extensibility</vt:lpstr>
      <vt:lpstr>Data Analysis</vt:lpstr>
      <vt:lpstr>Database implementation:</vt:lpstr>
      <vt:lpstr>Uc-2: Make Trades </vt:lpstr>
      <vt:lpstr>Uc-1: register</vt:lpstr>
      <vt:lpstr>Around the corner: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Rutgers Investing</dc:title>
  <dc:creator>Dan</dc:creator>
  <cp:lastModifiedBy>Student</cp:lastModifiedBy>
  <cp:revision>9</cp:revision>
  <dcterms:created xsi:type="dcterms:W3CDTF">2014-03-29T22:33:35Z</dcterms:created>
  <dcterms:modified xsi:type="dcterms:W3CDTF">2014-04-01T16:21:03Z</dcterms:modified>
</cp:coreProperties>
</file>