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19A4352-C6D8-45AD-89F8-1188B821F9C5}" type="datetimeFigureOut">
              <a:rPr lang="en-US" smtClean="0"/>
              <a:t>5/7/2014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83FA1DDF-0098-4C64-9F37-4A1C6F85A77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RU Investing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Demo 2</a:t>
            </a:r>
            <a:endParaRPr lang="en-US" dirty="0"/>
          </a:p>
        </p:txBody>
      </p:sp>
      <p:pic>
        <p:nvPicPr>
          <p:cNvPr id="1028" name="Picture 4" descr="http://www.catholic-center.rutgers.edu/Block%20R%20cro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429000"/>
            <a:ext cx="2466975" cy="2171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071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Purpose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2209800"/>
            <a:ext cx="7543800" cy="1905000"/>
          </a:xfrm>
        </p:spPr>
        <p:txBody>
          <a:bodyPr/>
          <a:lstStyle/>
          <a:p>
            <a:r>
              <a:rPr lang="en-US" dirty="0" smtClean="0"/>
              <a:t>Real world experience for students</a:t>
            </a:r>
          </a:p>
          <a:p>
            <a:r>
              <a:rPr lang="en-US" dirty="0" smtClean="0"/>
              <a:t>No consequence learning environment</a:t>
            </a:r>
          </a:p>
          <a:p>
            <a:r>
              <a:rPr lang="en-US" dirty="0" smtClean="0"/>
              <a:t>Practical course-work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050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Improvements over Demo1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Sell Functionality</a:t>
            </a:r>
          </a:p>
          <a:p>
            <a:r>
              <a:rPr lang="en-US" dirty="0" smtClean="0"/>
              <a:t>Short market order</a:t>
            </a:r>
          </a:p>
          <a:p>
            <a:r>
              <a:rPr lang="en-US" dirty="0" smtClean="0"/>
              <a:t>League Leaderboard</a:t>
            </a:r>
          </a:p>
          <a:p>
            <a:r>
              <a:rPr lang="en-US" dirty="0" smtClean="0"/>
              <a:t>Update </a:t>
            </a:r>
            <a:r>
              <a:rPr lang="en-US" smtClean="0"/>
              <a:t>user profiles via </a:t>
            </a:r>
            <a:r>
              <a:rPr lang="en-US" dirty="0" err="1" smtClean="0"/>
              <a:t>cron</a:t>
            </a:r>
            <a:r>
              <a:rPr lang="en-US" dirty="0" smtClean="0"/>
              <a:t> job</a:t>
            </a:r>
          </a:p>
          <a:p>
            <a:r>
              <a:rPr lang="en-US" dirty="0" smtClean="0"/>
              <a:t>Personal portfolio change</a:t>
            </a:r>
          </a:p>
          <a:p>
            <a:r>
              <a:rPr lang="en-US" dirty="0" smtClean="0"/>
              <a:t>Market transaction </a:t>
            </a:r>
            <a:r>
              <a:rPr lang="en-US" dirty="0" err="1" smtClean="0"/>
              <a:t>api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642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905000"/>
            <a:ext cx="6781800" cy="1600200"/>
          </a:xfrm>
        </p:spPr>
        <p:txBody>
          <a:bodyPr/>
          <a:lstStyle/>
          <a:p>
            <a:r>
              <a:rPr lang="en-US" dirty="0" smtClean="0"/>
              <a:t>Live Demo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8051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18</TotalTime>
  <Words>40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NewsPrint</vt:lpstr>
      <vt:lpstr>RU Investing</vt:lpstr>
      <vt:lpstr>Purpose</vt:lpstr>
      <vt:lpstr>Improvements over Demo1</vt:lpstr>
      <vt:lpstr>Live Demo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 Investing</dc:title>
  <dc:creator>Jason Scatena</dc:creator>
  <cp:lastModifiedBy>Jason Scatena</cp:lastModifiedBy>
  <cp:revision>2</cp:revision>
  <dcterms:created xsi:type="dcterms:W3CDTF">2014-05-07T17:04:00Z</dcterms:created>
  <dcterms:modified xsi:type="dcterms:W3CDTF">2014-05-07T17:22:07Z</dcterms:modified>
</cp:coreProperties>
</file>