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DB0125C-F861-4EE6-8568-966B273EA589}" type="datetimeFigureOut">
              <a:rPr lang="en-US" smtClean="0"/>
              <a:pPr/>
              <a:t>11/1/2011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C30A62F-D365-4E4C-9C90-9603FF068F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1524000"/>
            <a:ext cx="6477000" cy="1828800"/>
          </a:xfrm>
        </p:spPr>
        <p:txBody>
          <a:bodyPr/>
          <a:lstStyle/>
          <a:p>
            <a:r>
              <a:rPr lang="en-US" smtClean="0"/>
              <a:t>                       </a:t>
            </a:r>
            <a:r>
              <a:rPr lang="en-US" smtClean="0"/>
              <a:t>TradeFun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4419600"/>
            <a:ext cx="5791200" cy="106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                                                     Team 6</a:t>
            </a:r>
          </a:p>
          <a:p>
            <a:pPr algn="r"/>
            <a:r>
              <a:rPr lang="en-US" dirty="0" smtClean="0"/>
              <a:t>Jia Ding, Nikhila Lavu, Pratyusha Nandamuri, Vaishnavi Kakumani, Zhiyue Wang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3276600"/>
            <a:ext cx="1266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TradeFun!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Provide learning experience to novice traders and students </a:t>
            </a:r>
          </a:p>
          <a:p>
            <a:r>
              <a:rPr lang="en-US" dirty="0" smtClean="0"/>
              <a:t>Provide </a:t>
            </a:r>
            <a:r>
              <a:rPr lang="en-US" dirty="0" smtClean="0"/>
              <a:t>online gaming experience to people interested in stock market but are worried about losses </a:t>
            </a:r>
            <a:r>
              <a:rPr lang="en-US" dirty="0" smtClean="0">
                <a:sym typeface="Wingdings" pitchFamily="2" charset="2"/>
              </a:rPr>
              <a:t> Our main target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different in TradeFun!?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Simple to understand and use. No prior technical/financial knowledge is expected.</a:t>
            </a:r>
          </a:p>
          <a:p>
            <a:r>
              <a:rPr lang="en-US" dirty="0" smtClean="0"/>
              <a:t>Live financial news(RSS feed from CNBC) here in the TradeFun! website.</a:t>
            </a:r>
          </a:p>
          <a:p>
            <a:r>
              <a:rPr lang="en-US" dirty="0" smtClean="0"/>
              <a:t>Latest market trends are provided through Top 5 Gainers, Losers and Active companies lists.</a:t>
            </a:r>
          </a:p>
          <a:p>
            <a:r>
              <a:rPr lang="en-US" dirty="0" smtClean="0"/>
              <a:t>Personalized Trading Diary where they can store their comments about trades.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Softwares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Web Server: Apache 2.2.21</a:t>
            </a:r>
          </a:p>
          <a:p>
            <a:r>
              <a:rPr lang="en-US" dirty="0" smtClean="0"/>
              <a:t>Database: MySQL</a:t>
            </a:r>
            <a:endParaRPr lang="en-US" dirty="0" smtClean="0"/>
          </a:p>
          <a:p>
            <a:r>
              <a:rPr lang="en-US" dirty="0" smtClean="0"/>
              <a:t>Scripting Languages: PHP, JavaScript</a:t>
            </a:r>
          </a:p>
          <a:p>
            <a:r>
              <a:rPr lang="en-US" dirty="0" smtClean="0"/>
              <a:t>Front end: HTML</a:t>
            </a:r>
          </a:p>
          <a:p>
            <a:r>
              <a:rPr lang="en-US" dirty="0" smtClean="0"/>
              <a:t>IDE: Eclipse</a:t>
            </a:r>
          </a:p>
          <a:p>
            <a:r>
              <a:rPr lang="en-US" dirty="0" smtClean="0"/>
              <a:t>Financial Data Provider: Yahoo! Finance</a:t>
            </a:r>
          </a:p>
          <a:p>
            <a:r>
              <a:rPr lang="en-US" dirty="0" smtClean="0"/>
              <a:t>Financial RSS Provider: CNBC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plan of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Implement Limit order, Stop </a:t>
            </a:r>
            <a:r>
              <a:rPr lang="en-US" dirty="0" smtClean="0"/>
              <a:t>order.</a:t>
            </a:r>
            <a:endParaRPr lang="en-US" dirty="0" smtClean="0"/>
          </a:p>
          <a:p>
            <a:r>
              <a:rPr lang="en-US" dirty="0" smtClean="0"/>
              <a:t>Implement connectivity with Facebook and Twitter(Users will be able to see live tweets and comments from Twitter and Facebook)</a:t>
            </a:r>
          </a:p>
          <a:p>
            <a:r>
              <a:rPr lang="en-US" dirty="0" smtClean="0"/>
              <a:t>Common Forum for the users to discuss trading </a:t>
            </a:r>
            <a:r>
              <a:rPr lang="en-US" dirty="0" smtClean="0"/>
              <a:t>trends and Ranking among them</a:t>
            </a:r>
            <a:endParaRPr lang="en-US" dirty="0" smtClean="0"/>
          </a:p>
          <a:p>
            <a:r>
              <a:rPr lang="en-US" dirty="0" smtClean="0"/>
              <a:t>Attract Advertisers</a:t>
            </a:r>
          </a:p>
          <a:p>
            <a:r>
              <a:rPr lang="en-US" dirty="0" smtClean="0"/>
              <a:t>Implementing on Android Platform(If time permits)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38</TotalTime>
  <Words>199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Median</vt:lpstr>
      <vt:lpstr>                       TradeFun!</vt:lpstr>
      <vt:lpstr>Purpose of TradeFun!</vt:lpstr>
      <vt:lpstr>What is different in TradeFun!?</vt:lpstr>
      <vt:lpstr>Softwares</vt:lpstr>
      <vt:lpstr>Future plan of 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Trade Fun!</dc:title>
  <dc:creator>NIKHI</dc:creator>
  <cp:lastModifiedBy>NIKHI</cp:lastModifiedBy>
  <cp:revision>12</cp:revision>
  <dcterms:created xsi:type="dcterms:W3CDTF">2011-11-01T03:50:22Z</dcterms:created>
  <dcterms:modified xsi:type="dcterms:W3CDTF">2011-11-01T14:49:25Z</dcterms:modified>
</cp:coreProperties>
</file>