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43248-CCC5-4B03-B212-95E4775ED901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1239B-CA08-41D4-950C-E3F90C7E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9600" y="1524000"/>
            <a:ext cx="7772400" cy="1470025"/>
          </a:xfrm>
        </p:spPr>
        <p:txBody>
          <a:bodyPr/>
          <a:lstStyle/>
          <a:p>
            <a:r>
              <a:rPr lang="en-US" altLang="zh-CN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StockHop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图片 3" descr="ppp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5638800"/>
            <a:ext cx="3744416" cy="65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914400" y="5486400"/>
            <a:ext cx="7488832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FD6-1A85-4EC7-9D13-99B85CC7774F}" type="slidenum">
              <a:rPr lang="zh-CN" altLang="en-US" b="1" smtClean="0"/>
              <a:pPr/>
              <a:t>1</a:t>
            </a:fld>
            <a:endParaRPr lang="zh-CN" altLang="en-US" b="1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1600" dirty="0" err="1" smtClean="0"/>
              <a:t>StockHop</a:t>
            </a:r>
            <a:endParaRPr lang="zh-CN" alt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3200400"/>
            <a:ext cx="731520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Group 2-</a:t>
            </a:r>
          </a:p>
          <a:p>
            <a:pPr algn="ctr"/>
            <a:r>
              <a:rPr lang="en-US" sz="2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Jakub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Kolodziejski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2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Priyanka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Kale, </a:t>
            </a:r>
          </a:p>
          <a:p>
            <a:pPr algn="ctr"/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Sam </a:t>
            </a:r>
            <a:r>
              <a:rPr lang="en-US" sz="2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Ramezanli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 Melissa </a:t>
            </a:r>
            <a:r>
              <a:rPr lang="en-US" sz="2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Romanus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Dan </a:t>
            </a:r>
            <a:r>
              <a:rPr lang="en-US" sz="2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Marzullo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Wei </a:t>
            </a:r>
            <a:r>
              <a:rPr lang="en-US" sz="2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Shen</a:t>
            </a:r>
            <a:endParaRPr lang="en-US" sz="28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altLang="zh-CN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Stockhop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图片 3" descr="ppp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5638800"/>
            <a:ext cx="3744416" cy="65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914400" y="5486400"/>
            <a:ext cx="7488832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FD6-1A85-4EC7-9D13-99B85CC7774F}" type="slidenum">
              <a:rPr lang="zh-CN" altLang="en-US" b="1" smtClean="0"/>
              <a:pPr/>
              <a:t>2</a:t>
            </a:fld>
            <a:endParaRPr lang="zh-CN" altLang="en-US" b="1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1600" dirty="0" err="1" smtClean="0"/>
              <a:t>StockHop</a:t>
            </a:r>
            <a:endParaRPr lang="zh-CN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600200"/>
            <a:ext cx="7772400" cy="38164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The Website simulates the basic functionality and 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provides 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some of the same features as the US stock 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market</a:t>
            </a: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Designed the website to be as user-friendly and informative as possible </a:t>
            </a: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Clean and Simple User 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Interface</a:t>
            </a:r>
          </a:p>
          <a:p>
            <a:pPr>
              <a:buFont typeface="Wingdings" pitchFamily="2" charset="2"/>
              <a:buChar char="Ø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We concentrated more on the trading aspect with various order types</a:t>
            </a: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What is New 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图片 3" descr="ppp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5638800"/>
            <a:ext cx="3744416" cy="65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914400" y="5486400"/>
            <a:ext cx="7488832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FD6-1A85-4EC7-9D13-99B85CC7774F}" type="slidenum">
              <a:rPr lang="zh-CN" altLang="en-US" b="1" smtClean="0"/>
              <a:pPr/>
              <a:t>3</a:t>
            </a:fld>
            <a:endParaRPr lang="zh-CN" altLang="en-US" b="1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1600" dirty="0" err="1" smtClean="0"/>
              <a:t>StockHop</a:t>
            </a:r>
            <a:endParaRPr lang="zh-CN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752600"/>
            <a:ext cx="7772400" cy="42165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A Complete UI Redesign</a:t>
            </a:r>
          </a:p>
          <a:p>
            <a:endParaRPr lang="en-US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More Order Types</a:t>
            </a:r>
          </a:p>
          <a:p>
            <a:pPr>
              <a:buFont typeface="Wingdings" pitchFamily="2" charset="2"/>
              <a:buChar char="Ø"/>
            </a:pPr>
            <a:endParaRPr lang="en-US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More Advanced Field Types, and Error Checking</a:t>
            </a:r>
          </a:p>
          <a:p>
            <a:pPr>
              <a:buFont typeface="Wingdings" pitchFamily="2" charset="2"/>
              <a:buChar char="Ø"/>
            </a:pPr>
            <a:endParaRPr lang="en-US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Faster Front end Data Acquisition</a:t>
            </a:r>
          </a:p>
          <a:p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Future Work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图片 3" descr="ppp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5638800"/>
            <a:ext cx="3744416" cy="65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914400" y="5486400"/>
            <a:ext cx="7488832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FD6-1A85-4EC7-9D13-99B85CC7774F}" type="slidenum">
              <a:rPr lang="zh-CN" altLang="en-US" b="1" smtClean="0"/>
              <a:pPr/>
              <a:t>4</a:t>
            </a:fld>
            <a:endParaRPr lang="zh-CN" altLang="en-US" b="1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1600" dirty="0" err="1" smtClean="0"/>
              <a:t>StockHop</a:t>
            </a:r>
            <a:endParaRPr lang="zh-CN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981200"/>
            <a:ext cx="7772400" cy="55707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Add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More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Order Types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Speed up the System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Analyze Stock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Information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Interface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for mobile devices</a:t>
            </a: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…</a:t>
            </a:r>
          </a:p>
          <a:p>
            <a:pPr>
              <a:buFont typeface="Wingdings" pitchFamily="2" charset="2"/>
              <a:buChar char="Ø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115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StockHop</vt:lpstr>
      <vt:lpstr>Stockhop</vt:lpstr>
      <vt:lpstr>What is New </vt:lpstr>
      <vt:lpstr>Future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 End</dc:title>
  <dc:creator>era</dc:creator>
  <cp:lastModifiedBy>era</cp:lastModifiedBy>
  <cp:revision>23</cp:revision>
  <dcterms:created xsi:type="dcterms:W3CDTF">2011-10-28T03:41:56Z</dcterms:created>
  <dcterms:modified xsi:type="dcterms:W3CDTF">2011-12-09T23:31:43Z</dcterms:modified>
</cp:coreProperties>
</file>