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43248-CCC5-4B03-B212-95E4775ED901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1239B-CA08-41D4-950C-E3F90C7E2B6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Back End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图片 3" descr="ppp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5638800"/>
            <a:ext cx="3744416" cy="656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914400" y="5486400"/>
            <a:ext cx="7488832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EBFD6-1A85-4EC7-9D13-99B85CC7774F}" type="slidenum">
              <a:rPr lang="zh-CN" altLang="en-US" b="1" smtClean="0"/>
              <a:pPr/>
              <a:t>1</a:t>
            </a:fld>
            <a:endParaRPr lang="zh-CN" altLang="en-US" b="1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z="1600" dirty="0" err="1" smtClean="0"/>
              <a:t>StockHop</a:t>
            </a:r>
            <a:endParaRPr lang="zh-CN" alt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600200"/>
            <a:ext cx="7772400" cy="34778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Connecting to Database—JDBC(</a:t>
            </a:r>
            <a:r>
              <a:rPr lang="en-US" sz="2200" b="1" dirty="0">
                <a:solidFill>
                  <a:schemeClr val="accent4">
                    <a:lumMod val="75000"/>
                  </a:schemeClr>
                </a:solidFill>
              </a:rPr>
              <a:t>Java Database Connectivity</a:t>
            </a: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200" b="1" dirty="0">
                <a:solidFill>
                  <a:schemeClr val="accent4">
                    <a:lumMod val="75000"/>
                  </a:schemeClr>
                </a:solidFill>
              </a:rPr>
              <a:t>The JDBC API was used to establish a connection to the database as well as close the connection.  </a:t>
            </a: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Database.java </a:t>
            </a:r>
            <a:r>
              <a:rPr lang="en-US" sz="2200" b="1" dirty="0">
                <a:solidFill>
                  <a:schemeClr val="accent4">
                    <a:lumMod val="75000"/>
                  </a:schemeClr>
                </a:solidFill>
              </a:rPr>
              <a:t>is also used to </a:t>
            </a: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update the tables and get information from the </a:t>
            </a:r>
            <a:r>
              <a:rPr lang="en-US" sz="2200" b="1" dirty="0">
                <a:solidFill>
                  <a:schemeClr val="accent4">
                    <a:lumMod val="75000"/>
                  </a:schemeClr>
                </a:solidFill>
              </a:rPr>
              <a:t>database.</a:t>
            </a: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Connecting to Yahoo Finance</a:t>
            </a: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—</a:t>
            </a:r>
            <a:r>
              <a:rPr lang="en-US" sz="2200" b="1" dirty="0" err="1" smtClean="0">
                <a:solidFill>
                  <a:schemeClr val="accent4">
                    <a:lumMod val="75000"/>
                  </a:schemeClr>
                </a:solidFill>
              </a:rPr>
              <a:t>CSVParser</a:t>
            </a: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22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200" b="1" dirty="0" err="1" smtClean="0">
                <a:solidFill>
                  <a:schemeClr val="accent4">
                    <a:lumMod val="75000"/>
                  </a:schemeClr>
                </a:solidFill>
              </a:rPr>
              <a:t>CSVParser</a:t>
            </a: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 is used </a:t>
            </a:r>
            <a:r>
              <a:rPr lang="en-US" sz="2200" b="1" dirty="0">
                <a:solidFill>
                  <a:schemeClr val="accent4">
                    <a:lumMod val="75000"/>
                  </a:schemeClr>
                </a:solidFill>
              </a:rPr>
              <a:t>for connecting to Yahoo Finance, downloading  and parsing stock information from the CSV file.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Back End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图片 3" descr="ppp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5638800"/>
            <a:ext cx="3744416" cy="656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914400" y="5486400"/>
            <a:ext cx="7488832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EBFD6-1A85-4EC7-9D13-99B85CC7774F}" type="slidenum">
              <a:rPr lang="zh-CN" altLang="en-US" b="1" smtClean="0"/>
              <a:pPr/>
              <a:t>2</a:t>
            </a:fld>
            <a:endParaRPr lang="zh-CN" altLang="en-US" b="1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z="1600" dirty="0" err="1" smtClean="0"/>
              <a:t>StockHop</a:t>
            </a:r>
            <a:endParaRPr lang="zh-CN" alt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600200"/>
            <a:ext cx="7772400" cy="48320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Order Execution—Broker.java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Check Trade Action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Check Order Type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Check Preconditions for orders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Execute Orders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Send Notification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200" b="1" dirty="0" smtClean="0">
                <a:solidFill>
                  <a:schemeClr val="accent4">
                    <a:lumMod val="75000"/>
                  </a:schemeClr>
                </a:solidFill>
              </a:rPr>
              <a:t>Check “20 minutes passed”</a:t>
            </a:r>
          </a:p>
          <a:p>
            <a:pPr>
              <a:buFont typeface="Wingdings" pitchFamily="2" charset="2"/>
              <a:buChar char="v"/>
            </a:pP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2200" b="1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93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Back End</vt:lpstr>
      <vt:lpstr>Back End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 End</dc:title>
  <dc:creator>era</dc:creator>
  <cp:lastModifiedBy>era</cp:lastModifiedBy>
  <cp:revision>8</cp:revision>
  <dcterms:created xsi:type="dcterms:W3CDTF">2011-10-28T03:41:56Z</dcterms:created>
  <dcterms:modified xsi:type="dcterms:W3CDTF">2011-10-28T04:59:30Z</dcterms:modified>
</cp:coreProperties>
</file>