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2" r:id="rId1"/>
  </p:sldMasterIdLst>
  <p:notesMasterIdLst>
    <p:notesMasterId r:id="rId11"/>
  </p:notesMasterIdLst>
  <p:sldIdLst>
    <p:sldId id="256" r:id="rId2"/>
    <p:sldId id="259" r:id="rId3"/>
    <p:sldId id="261" r:id="rId4"/>
    <p:sldId id="260" r:id="rId5"/>
    <p:sldId id="265" r:id="rId6"/>
    <p:sldId id="262" r:id="rId7"/>
    <p:sldId id="264" r:id="rId8"/>
    <p:sldId id="266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6" autoAdjust="0"/>
    <p:restoredTop sz="89149" autoAdjust="0"/>
  </p:normalViewPr>
  <p:slideViewPr>
    <p:cSldViewPr>
      <p:cViewPr varScale="1">
        <p:scale>
          <a:sx n="135" d="100"/>
          <a:sy n="135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B3651-E57E-45FD-AD36-BE8EAF440C0D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C984D-E903-4B8B-886D-9930762B51D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C984D-E903-4B8B-886D-9930762B51D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BA6C2DB-AC14-4348-8DDC-2F1CE2FA7E83}" type="datetimeFigureOut">
              <a:rPr lang="en-US" smtClean="0"/>
              <a:pPr/>
              <a:t>5/7/2009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6394447-8205-40E6-872A-2B61D73C5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609600"/>
            <a:ext cx="7772400" cy="1975104"/>
          </a:xfrm>
        </p:spPr>
        <p:txBody>
          <a:bodyPr/>
          <a:lstStyle/>
          <a:p>
            <a:r>
              <a:rPr lang="en-US" dirty="0" smtClean="0"/>
              <a:t>Stock Market Fantasy League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7772400" cy="1508760"/>
          </a:xfrm>
        </p:spPr>
        <p:txBody>
          <a:bodyPr>
            <a:noAutofit/>
          </a:bodyPr>
          <a:lstStyle/>
          <a:p>
            <a:pPr algn="ctr"/>
            <a:r>
              <a:rPr lang="en-US" sz="1400" dirty="0" smtClean="0"/>
              <a:t>GROUP NUMBER ONE</a:t>
            </a:r>
          </a:p>
          <a:p>
            <a:pPr algn="ctr"/>
            <a:endParaRPr lang="en-US" sz="800" dirty="0" smtClean="0"/>
          </a:p>
          <a:p>
            <a:pPr algn="ctr"/>
            <a:r>
              <a:rPr lang="en-US" sz="1200" dirty="0" smtClean="0"/>
              <a:t>Anirban Ghosh</a:t>
            </a:r>
          </a:p>
          <a:p>
            <a:pPr algn="ctr"/>
            <a:r>
              <a:rPr lang="en-US" sz="1200" dirty="0" smtClean="0"/>
              <a:t>Nikhil Kasthurirangan</a:t>
            </a:r>
          </a:p>
          <a:p>
            <a:pPr algn="ctr"/>
            <a:r>
              <a:rPr lang="en-US" sz="1200" dirty="0" smtClean="0"/>
              <a:t>Vamsi Kodamasiham</a:t>
            </a:r>
          </a:p>
          <a:p>
            <a:pPr algn="ctr"/>
            <a:r>
              <a:rPr lang="en-US" sz="1200" dirty="0" smtClean="0"/>
              <a:t>Pramod G. Kulkarni</a:t>
            </a:r>
          </a:p>
          <a:p>
            <a:pPr algn="ctr"/>
            <a:r>
              <a:rPr lang="en-US" sz="1200" dirty="0" smtClean="0"/>
              <a:t>Rahul Sheth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Stock Wizard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303901"/>
            <a:ext cx="3505200" cy="4554099"/>
          </a:xfrm>
        </p:spPr>
        <p:txBody>
          <a:bodyPr>
            <a:noAutofit/>
          </a:bodyPr>
          <a:lstStyle/>
          <a:p>
            <a:r>
              <a:rPr lang="en-US" sz="2400" dirty="0" smtClean="0"/>
              <a:t>Web based stock game where prospective investors can invest and refine their skills without losing money. </a:t>
            </a:r>
          </a:p>
          <a:p>
            <a:r>
              <a:rPr lang="en-US" sz="2400" dirty="0" smtClean="0"/>
              <a:t>Implemented with the help of Drupal. 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91000" y="2362200"/>
            <a:ext cx="4571048" cy="276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Technical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39624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Drupal – Content Management System. </a:t>
            </a:r>
          </a:p>
          <a:p>
            <a:r>
              <a:rPr lang="en-US" sz="2000" dirty="0" smtClean="0"/>
              <a:t>Allows developers to concentrate of challenging tasks rather than trivial acitivties. </a:t>
            </a:r>
          </a:p>
          <a:p>
            <a:r>
              <a:rPr lang="en-US" sz="2000" dirty="0" smtClean="0"/>
              <a:t>Pre-existing Drupal modules have been modified through PHP to fit our needs.</a:t>
            </a:r>
          </a:p>
          <a:p>
            <a:r>
              <a:rPr lang="en-US" sz="2000" dirty="0" smtClean="0"/>
              <a:t>Custom modules too have been built through PHP.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343400" y="2514600"/>
            <a:ext cx="4445034" cy="268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Data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828800"/>
            <a:ext cx="37338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MySQL  Relational Database Management System. </a:t>
            </a:r>
          </a:p>
          <a:p>
            <a:r>
              <a:rPr lang="en-US" sz="2400" dirty="0" smtClean="0"/>
              <a:t>Widespread availability &amp; compatibility with Drupal. </a:t>
            </a:r>
          </a:p>
          <a:p>
            <a:r>
              <a:rPr lang="en-US" sz="2400" dirty="0" smtClean="0"/>
              <a:t>Two tables of current concern: </a:t>
            </a:r>
          </a:p>
          <a:p>
            <a:pPr>
              <a:buNone/>
            </a:pPr>
            <a:r>
              <a:rPr lang="en-US" sz="2400" dirty="0" smtClean="0"/>
              <a:t>	“Stock_Game”</a:t>
            </a:r>
          </a:p>
          <a:p>
            <a:pPr>
              <a:buNone/>
            </a:pPr>
            <a:r>
              <a:rPr lang="en-US" sz="2400" dirty="0" smtClean="0"/>
              <a:t>	“Stock_Game_Holdings”. </a:t>
            </a: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7170" name="AutoShape 2" descr="https://webmail.eden.rutgers.edu/src/download.php?passed_id=11079&amp;mailbox=INBOX&amp;ent_id=2&amp;absolute_dl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Content Placeholder 6" descr="untitled.bmp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29200" y="1524000"/>
            <a:ext cx="2785269" cy="1676400"/>
          </a:xfrm>
          <a:prstGeom prst="rect">
            <a:avLst/>
          </a:prstGeom>
          <a:noFill/>
        </p:spPr>
      </p:pic>
      <p:pic>
        <p:nvPicPr>
          <p:cNvPr id="6" name="Picture 5" descr="stock_game_holding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429000"/>
            <a:ext cx="3486303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Portfolios &amp; Transactions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3040856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Get stock quotes</a:t>
            </a:r>
          </a:p>
          <a:p>
            <a:r>
              <a:rPr lang="en-US" sz="2400" dirty="0" smtClean="0"/>
              <a:t>Buy shares from the virtual market</a:t>
            </a:r>
          </a:p>
          <a:p>
            <a:r>
              <a:rPr lang="en-US" sz="2400" dirty="0" smtClean="0"/>
              <a:t>Sell shares back to the market</a:t>
            </a:r>
          </a:p>
          <a:p>
            <a:r>
              <a:rPr lang="en-US" sz="2400" dirty="0" smtClean="0"/>
              <a:t>View  spending money</a:t>
            </a:r>
          </a:p>
          <a:p>
            <a:r>
              <a:rPr lang="en-US" sz="2400" dirty="0" smtClean="0"/>
              <a:t>View portfolio value </a:t>
            </a:r>
            <a:endParaRPr lang="en-US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038600" y="2438400"/>
            <a:ext cx="4616450" cy="302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Stock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2057400"/>
            <a:ext cx="35814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Get up to date stock information on the go, all without having to leave the site</a:t>
            </a:r>
          </a:p>
          <a:p>
            <a:r>
              <a:rPr lang="en-US" sz="2400" dirty="0" smtClean="0"/>
              <a:t>Earlier version for </a:t>
            </a:r>
            <a:r>
              <a:rPr lang="en-US" sz="2400" dirty="0" err="1" smtClean="0"/>
              <a:t>Drupal</a:t>
            </a:r>
            <a:r>
              <a:rPr lang="en-US" sz="2400" dirty="0" smtClean="0"/>
              <a:t> 5.x (subsequently abandoned by authors)</a:t>
            </a:r>
          </a:p>
          <a:p>
            <a:r>
              <a:rPr lang="en-US" sz="2400" dirty="0" smtClean="0"/>
              <a:t>Remade the Stock Charts module for </a:t>
            </a:r>
            <a:r>
              <a:rPr lang="en-US" sz="2400" dirty="0" err="1" smtClean="0"/>
              <a:t>Drupal</a:t>
            </a:r>
            <a:r>
              <a:rPr lang="en-US" sz="2400" dirty="0" smtClean="0"/>
              <a:t> 6.x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67200" y="2438400"/>
            <a:ext cx="4497893" cy="299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Leaderboard</a:t>
            </a:r>
            <a:r>
              <a:rPr lang="en-US" dirty="0" smtClean="0"/>
              <a:t> and 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4344" y="1770501"/>
            <a:ext cx="8222456" cy="4525963"/>
          </a:xfrm>
        </p:spPr>
        <p:txBody>
          <a:bodyPr>
            <a:normAutofit/>
          </a:bodyPr>
          <a:lstStyle/>
          <a:p>
            <a:r>
              <a:rPr lang="en-US" dirty="0" err="1" smtClean="0"/>
              <a:t>Leaderboard</a:t>
            </a:r>
            <a:r>
              <a:rPr lang="en-US" dirty="0" smtClean="0"/>
              <a:t> displays the list of the top five investors and their “Net Value”</a:t>
            </a:r>
          </a:p>
          <a:p>
            <a:r>
              <a:rPr lang="en-US" dirty="0" smtClean="0"/>
              <a:t>Net value is defined as the sum of the Portfolio value and a spending power (cash)</a:t>
            </a:r>
          </a:p>
          <a:p>
            <a:r>
              <a:rPr lang="en-US" dirty="0" smtClean="0"/>
              <a:t>This is done by querying the rows from the </a:t>
            </a:r>
            <a:r>
              <a:rPr lang="en-US" dirty="0" err="1" smtClean="0"/>
              <a:t>stock_game</a:t>
            </a:r>
            <a:r>
              <a:rPr lang="en-US" dirty="0" smtClean="0"/>
              <a:t> table, ordered by </a:t>
            </a:r>
            <a:r>
              <a:rPr lang="en-US" dirty="0" err="1" smtClean="0"/>
              <a:t>netvalue</a:t>
            </a:r>
            <a:endParaRPr lang="en-US" dirty="0" smtClean="0"/>
          </a:p>
          <a:p>
            <a:r>
              <a:rPr lang="en-US" dirty="0" smtClean="0"/>
              <a:t>SMS notifications are done using the email protocol</a:t>
            </a:r>
          </a:p>
          <a:p>
            <a:r>
              <a:rPr lang="en-US" dirty="0" smtClean="0"/>
              <a:t>We take advantage of carrier email to text message forwarding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(cont)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648200" y="1589567"/>
            <a:ext cx="3886200" cy="4572000"/>
          </a:xfrm>
        </p:spPr>
        <p:txBody>
          <a:bodyPr/>
          <a:lstStyle/>
          <a:p>
            <a:r>
              <a:rPr lang="en-US" dirty="0" smtClean="0"/>
              <a:t>We need to know which carrier the user has</a:t>
            </a:r>
          </a:p>
          <a:p>
            <a:r>
              <a:rPr lang="en-US" dirty="0" smtClean="0"/>
              <a:t>Based on that information , we use the following email addresses</a:t>
            </a:r>
          </a:p>
          <a:p>
            <a:r>
              <a:rPr lang="en-US" dirty="0" smtClean="0"/>
              <a:t>Send using a basic mail() function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057400"/>
            <a:ext cx="2515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AT&amp;T number@txt.att.net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2743200"/>
            <a:ext cx="3259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T-Mobile number@tmomail.net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3429000"/>
            <a:ext cx="3786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Verizon Wireless  number@vtext.com</a:t>
            </a:r>
            <a:endParaRPr lang="en-US" dirty="0"/>
          </a:p>
        </p:txBody>
      </p:sp>
      <p:pic>
        <p:nvPicPr>
          <p:cNvPr id="1026" name="Picture 2" descr="C:\Documents and Settings\Vamsi\Local Settings\Temporary Internet Files\Content.IE5\7I7AQ1O5\MCj0439835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9624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077200" cy="4114800"/>
          </a:xfrm>
        </p:spPr>
        <p:txBody>
          <a:bodyPr/>
          <a:lstStyle/>
          <a:p>
            <a:r>
              <a:rPr lang="en-US" dirty="0" smtClean="0"/>
              <a:t>Dynamic stock portfolios</a:t>
            </a:r>
          </a:p>
          <a:p>
            <a:r>
              <a:rPr lang="en-US" dirty="0" smtClean="0"/>
              <a:t>Enable transactions between players</a:t>
            </a:r>
          </a:p>
          <a:p>
            <a:r>
              <a:rPr lang="en-US" dirty="0" smtClean="0"/>
              <a:t> Stock predictions using  Value At Risk</a:t>
            </a:r>
          </a:p>
          <a:p>
            <a:r>
              <a:rPr lang="en-US" dirty="0" smtClean="0"/>
              <a:t>Update notification email/SMS system</a:t>
            </a:r>
          </a:p>
          <a:p>
            <a:r>
              <a:rPr lang="en-US" dirty="0" smtClean="0"/>
              <a:t>Advertisements for funding</a:t>
            </a:r>
          </a:p>
          <a:p>
            <a:r>
              <a:rPr lang="en-US" dirty="0" smtClean="0"/>
              <a:t>More complimentary features such as stock market  101, tutorials and online classes.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323</Words>
  <Application>Microsoft Office PowerPoint</Application>
  <PresentationFormat>On-screen Show (4:3)</PresentationFormat>
  <Paragraphs>61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Median</vt:lpstr>
      <vt:lpstr>Stock Market Fantasy League</vt:lpstr>
      <vt:lpstr>Stock Wizard</vt:lpstr>
      <vt:lpstr>Technical Details</vt:lpstr>
      <vt:lpstr>Data Storage</vt:lpstr>
      <vt:lpstr>Portfolios &amp; Transactions</vt:lpstr>
      <vt:lpstr>Stock Charts</vt:lpstr>
      <vt:lpstr>Leaderboard and SMS</vt:lpstr>
      <vt:lpstr>SMS (cont)</vt:lpstr>
      <vt:lpstr>Future Plans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2009-05-07T04:53:44Z</dcterms:created>
  <dcterms:modified xsi:type="dcterms:W3CDTF">2009-05-07T04:53:47Z</dcterms:modified>
</cp:coreProperties>
</file>