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56" r:id="rId2"/>
    <p:sldId id="259" r:id="rId3"/>
    <p:sldId id="257" r:id="rId4"/>
    <p:sldId id="260" r:id="rId5"/>
    <p:sldId id="262" r:id="rId6"/>
    <p:sldId id="263" r:id="rId7"/>
    <p:sldId id="266" r:id="rId8"/>
    <p:sldId id="264" r:id="rId9"/>
    <p:sldId id="268" r:id="rId10"/>
    <p:sldId id="269" r:id="rId11"/>
    <p:sldId id="270" r:id="rId12"/>
    <p:sldId id="265" r:id="rId13"/>
    <p:sldId id="261" r:id="rId14"/>
    <p:sldId id="267" r:id="rId15"/>
    <p:sldId id="258" r:id="rId16"/>
    <p:sldId id="271" r:id="rId1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82" d="100"/>
          <a:sy n="82" d="100"/>
        </p:scale>
        <p:origin x="-1014" y="-7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ight Triangle 6"/>
          <p:cNvSpPr/>
          <p:nvPr/>
        </p:nvSpPr>
        <p:spPr>
          <a:xfrm>
            <a:off x="0" y="2647950"/>
            <a:ext cx="3571875" cy="421005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reeform 7"/>
          <p:cNvSpPr/>
          <p:nvPr/>
        </p:nvSpPr>
        <p:spPr>
          <a:xfrm>
            <a:off x="-2380" y="-925"/>
            <a:ext cx="9146380" cy="6858925"/>
          </a:xfrm>
          <a:custGeom>
            <a:avLst/>
            <a:gdLst>
              <a:gd name="connsiteX0" fmla="*/ 0 w 3350419"/>
              <a:gd name="connsiteY0" fmla="*/ 2081213 h 2083594"/>
              <a:gd name="connsiteX1" fmla="*/ 3031331 w 3350419"/>
              <a:gd name="connsiteY1" fmla="*/ 0 h 2083594"/>
              <a:gd name="connsiteX2" fmla="*/ 3350419 w 3350419"/>
              <a:gd name="connsiteY2" fmla="*/ 80963 h 2083594"/>
              <a:gd name="connsiteX3" fmla="*/ 3350419 w 3350419"/>
              <a:gd name="connsiteY3" fmla="*/ 2083594 h 2083594"/>
              <a:gd name="connsiteX4" fmla="*/ 0 w 3350419"/>
              <a:gd name="connsiteY4" fmla="*/ 2081213 h 2083594"/>
              <a:gd name="connsiteX0" fmla="*/ 0 w 3112294"/>
              <a:gd name="connsiteY0" fmla="*/ 2019301 h 2083594"/>
              <a:gd name="connsiteX1" fmla="*/ 2793206 w 3112294"/>
              <a:gd name="connsiteY1" fmla="*/ 0 h 2083594"/>
              <a:gd name="connsiteX2" fmla="*/ 3112294 w 3112294"/>
              <a:gd name="connsiteY2" fmla="*/ 80963 h 2083594"/>
              <a:gd name="connsiteX3" fmla="*/ 3112294 w 3112294"/>
              <a:gd name="connsiteY3" fmla="*/ 2083594 h 2083594"/>
              <a:gd name="connsiteX4" fmla="*/ 0 w 3112294"/>
              <a:gd name="connsiteY4" fmla="*/ 2019301 h 2083594"/>
              <a:gd name="connsiteX0" fmla="*/ 0 w 3345656"/>
              <a:gd name="connsiteY0" fmla="*/ 2097882 h 2097882"/>
              <a:gd name="connsiteX1" fmla="*/ 3026568 w 3345656"/>
              <a:gd name="connsiteY1" fmla="*/ 0 h 2097882"/>
              <a:gd name="connsiteX2" fmla="*/ 3345656 w 3345656"/>
              <a:gd name="connsiteY2" fmla="*/ 80963 h 2097882"/>
              <a:gd name="connsiteX3" fmla="*/ 3345656 w 3345656"/>
              <a:gd name="connsiteY3" fmla="*/ 2083594 h 2097882"/>
              <a:gd name="connsiteX4" fmla="*/ 0 w 3345656"/>
              <a:gd name="connsiteY4" fmla="*/ 2097882 h 2097882"/>
              <a:gd name="connsiteX0" fmla="*/ 0 w 2800350"/>
              <a:gd name="connsiteY0" fmla="*/ 1935957 h 2083594"/>
              <a:gd name="connsiteX1" fmla="*/ 2481262 w 2800350"/>
              <a:gd name="connsiteY1" fmla="*/ 0 h 2083594"/>
              <a:gd name="connsiteX2" fmla="*/ 2800350 w 2800350"/>
              <a:gd name="connsiteY2" fmla="*/ 80963 h 2083594"/>
              <a:gd name="connsiteX3" fmla="*/ 2800350 w 2800350"/>
              <a:gd name="connsiteY3" fmla="*/ 2083594 h 2083594"/>
              <a:gd name="connsiteX4" fmla="*/ 0 w 2800350"/>
              <a:gd name="connsiteY4" fmla="*/ 1935957 h 2083594"/>
              <a:gd name="connsiteX0" fmla="*/ 0 w 3352800"/>
              <a:gd name="connsiteY0" fmla="*/ 2083594 h 2083594"/>
              <a:gd name="connsiteX1" fmla="*/ 3033712 w 3352800"/>
              <a:gd name="connsiteY1" fmla="*/ 0 h 2083594"/>
              <a:gd name="connsiteX2" fmla="*/ 3352800 w 3352800"/>
              <a:gd name="connsiteY2" fmla="*/ 80963 h 2083594"/>
              <a:gd name="connsiteX3" fmla="*/ 3352800 w 3352800"/>
              <a:gd name="connsiteY3" fmla="*/ 2083594 h 2083594"/>
              <a:gd name="connsiteX4" fmla="*/ 0 w 3352800"/>
              <a:gd name="connsiteY4" fmla="*/ 2083594 h 2083594"/>
              <a:gd name="connsiteX0" fmla="*/ 0 w 3352800"/>
              <a:gd name="connsiteY0" fmla="*/ 2002631 h 2002631"/>
              <a:gd name="connsiteX1" fmla="*/ 3033712 w 3352800"/>
              <a:gd name="connsiteY1" fmla="*/ 15716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988469 w 3352800"/>
              <a:gd name="connsiteY1" fmla="*/ 59530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3966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45314 w 3352800"/>
              <a:gd name="connsiteY1" fmla="*/ 12246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4839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75865 w 3352800"/>
              <a:gd name="connsiteY1" fmla="*/ 8178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901 h 2002901"/>
              <a:gd name="connsiteX1" fmla="*/ 2836585 w 3352800"/>
              <a:gd name="connsiteY1" fmla="*/ 0 h 2002901"/>
              <a:gd name="connsiteX2" fmla="*/ 3352800 w 3352800"/>
              <a:gd name="connsiteY2" fmla="*/ 270 h 2002901"/>
              <a:gd name="connsiteX3" fmla="*/ 3352800 w 3352800"/>
              <a:gd name="connsiteY3" fmla="*/ 2002901 h 2002901"/>
              <a:gd name="connsiteX4" fmla="*/ 0 w 3352800"/>
              <a:gd name="connsiteY4" fmla="*/ 2002901 h 20029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52800" h="2002901">
                <a:moveTo>
                  <a:pt x="0" y="2002901"/>
                </a:moveTo>
                <a:lnTo>
                  <a:pt x="2836585" y="0"/>
                </a:lnTo>
                <a:lnTo>
                  <a:pt x="3352800" y="270"/>
                </a:lnTo>
                <a:lnTo>
                  <a:pt x="3352800" y="2002901"/>
                </a:lnTo>
                <a:lnTo>
                  <a:pt x="0" y="2002901"/>
                </a:lnTo>
                <a:close/>
              </a:path>
            </a:pathLst>
          </a:cu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rot="19140000">
            <a:off x="817112" y="1730403"/>
            <a:ext cx="5648623" cy="1204306"/>
          </a:xfrm>
        </p:spPr>
        <p:txBody>
          <a:bodyPr bIns="9144" anchor="b"/>
          <a:lstStyle>
            <a:lvl1pPr>
              <a:defRPr sz="3200"/>
            </a:lvl1pPr>
          </a:lstStyle>
          <a:p>
            <a:r>
              <a:rPr lang="en-US" smtClean="0"/>
              <a:t>Click to edit Master title style</a:t>
            </a:r>
            <a:endParaRPr lang="en-US" dirty="0"/>
          </a:p>
        </p:txBody>
      </p:sp>
      <p:sp>
        <p:nvSpPr>
          <p:cNvPr id="3" name="Subtitle 2"/>
          <p:cNvSpPr>
            <a:spLocks noGrp="1"/>
          </p:cNvSpPr>
          <p:nvPr>
            <p:ph type="subTitle" idx="1"/>
          </p:nvPr>
        </p:nvSpPr>
        <p:spPr>
          <a:xfrm rot="19140000">
            <a:off x="1212277" y="2470925"/>
            <a:ext cx="6511131" cy="329259"/>
          </a:xfrm>
        </p:spPr>
        <p:txBody>
          <a:bodyPr tIns="9144">
            <a:normAutofit/>
          </a:bodyPr>
          <a:lstStyle>
            <a:lvl1pPr marL="0" indent="0" algn="l">
              <a:buNone/>
              <a:defRPr kumimoji="0" lang="en-US" sz="1400" b="0" i="0" u="none" strike="noStrike" kern="1200" cap="all" spc="400" normalizeH="0" baseline="0" noProof="0" dirty="0" smtClean="0">
                <a:ln>
                  <a:noFill/>
                </a:ln>
                <a:solidFill>
                  <a:schemeClr val="tx1"/>
                </a:solidFill>
                <a:effectLst/>
                <a:uLnTx/>
                <a:uFillTx/>
                <a:latin typeface="+mn-lt"/>
                <a:ea typeface="+mj-ea"/>
                <a:cs typeface="Tunga" pitchFamily="2"/>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marL="0" marR="0" lvl="0" indent="0" algn="l" defTabSz="914400" rtl="0" eaLnBrk="1" fontAlgn="auto" latinLnBrk="0" hangingPunct="1">
              <a:lnSpc>
                <a:spcPct val="100000"/>
              </a:lnSpc>
              <a:spcBef>
                <a:spcPts val="0"/>
              </a:spcBef>
              <a:spcAft>
                <a:spcPts val="0"/>
              </a:spcAft>
              <a:buClr>
                <a:schemeClr val="accent1"/>
              </a:buClr>
              <a:buSzPct val="100000"/>
              <a:buFont typeface="Arial" pitchFamily="34" charset="0"/>
              <a:buNone/>
              <a:tabLst/>
              <a:defRPr/>
            </a:pPr>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BDE517EE-F6EA-4013-BE2D-F83FE3BEA816}" type="datetimeFigureOut">
              <a:rPr lang="en-US" smtClean="0"/>
              <a:pPr/>
              <a:t>5/7/2014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A9D12B-3078-4B25-92A8-645664FEF8E4}"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DE517EE-F6EA-4013-BE2D-F83FE3BEA816}" type="datetimeFigureOut">
              <a:rPr lang="en-US" smtClean="0"/>
              <a:pPr/>
              <a:t>5/7/2014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A9D12B-3078-4B25-92A8-645664FEF8E4}"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2057400" cy="4678362"/>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57200" y="274639"/>
            <a:ext cx="6019800" cy="467836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DE517EE-F6EA-4013-BE2D-F83FE3BEA816}" type="datetimeFigureOut">
              <a:rPr lang="en-US" smtClean="0"/>
              <a:pPr/>
              <a:t>5/7/2014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A9D12B-3078-4B25-92A8-645664FEF8E4}"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DE517EE-F6EA-4013-BE2D-F83FE3BEA816}" type="datetimeFigureOut">
              <a:rPr lang="en-US" smtClean="0"/>
              <a:pPr/>
              <a:t>5/7/2014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A9D12B-3078-4B25-92A8-645664FEF8E4}"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8" name="Freeform 7"/>
          <p:cNvSpPr/>
          <p:nvPr/>
        </p:nvSpPr>
        <p:spPr>
          <a:xfrm>
            <a:off x="-2380" y="-925"/>
            <a:ext cx="9146380" cy="6858925"/>
          </a:xfrm>
          <a:custGeom>
            <a:avLst/>
            <a:gdLst>
              <a:gd name="connsiteX0" fmla="*/ 0 w 3350419"/>
              <a:gd name="connsiteY0" fmla="*/ 2081213 h 2083594"/>
              <a:gd name="connsiteX1" fmla="*/ 3031331 w 3350419"/>
              <a:gd name="connsiteY1" fmla="*/ 0 h 2083594"/>
              <a:gd name="connsiteX2" fmla="*/ 3350419 w 3350419"/>
              <a:gd name="connsiteY2" fmla="*/ 80963 h 2083594"/>
              <a:gd name="connsiteX3" fmla="*/ 3350419 w 3350419"/>
              <a:gd name="connsiteY3" fmla="*/ 2083594 h 2083594"/>
              <a:gd name="connsiteX4" fmla="*/ 0 w 3350419"/>
              <a:gd name="connsiteY4" fmla="*/ 2081213 h 2083594"/>
              <a:gd name="connsiteX0" fmla="*/ 0 w 3112294"/>
              <a:gd name="connsiteY0" fmla="*/ 2019301 h 2083594"/>
              <a:gd name="connsiteX1" fmla="*/ 2793206 w 3112294"/>
              <a:gd name="connsiteY1" fmla="*/ 0 h 2083594"/>
              <a:gd name="connsiteX2" fmla="*/ 3112294 w 3112294"/>
              <a:gd name="connsiteY2" fmla="*/ 80963 h 2083594"/>
              <a:gd name="connsiteX3" fmla="*/ 3112294 w 3112294"/>
              <a:gd name="connsiteY3" fmla="*/ 2083594 h 2083594"/>
              <a:gd name="connsiteX4" fmla="*/ 0 w 3112294"/>
              <a:gd name="connsiteY4" fmla="*/ 2019301 h 2083594"/>
              <a:gd name="connsiteX0" fmla="*/ 0 w 3345656"/>
              <a:gd name="connsiteY0" fmla="*/ 2097882 h 2097882"/>
              <a:gd name="connsiteX1" fmla="*/ 3026568 w 3345656"/>
              <a:gd name="connsiteY1" fmla="*/ 0 h 2097882"/>
              <a:gd name="connsiteX2" fmla="*/ 3345656 w 3345656"/>
              <a:gd name="connsiteY2" fmla="*/ 80963 h 2097882"/>
              <a:gd name="connsiteX3" fmla="*/ 3345656 w 3345656"/>
              <a:gd name="connsiteY3" fmla="*/ 2083594 h 2097882"/>
              <a:gd name="connsiteX4" fmla="*/ 0 w 3345656"/>
              <a:gd name="connsiteY4" fmla="*/ 2097882 h 2097882"/>
              <a:gd name="connsiteX0" fmla="*/ 0 w 2800350"/>
              <a:gd name="connsiteY0" fmla="*/ 1935957 h 2083594"/>
              <a:gd name="connsiteX1" fmla="*/ 2481262 w 2800350"/>
              <a:gd name="connsiteY1" fmla="*/ 0 h 2083594"/>
              <a:gd name="connsiteX2" fmla="*/ 2800350 w 2800350"/>
              <a:gd name="connsiteY2" fmla="*/ 80963 h 2083594"/>
              <a:gd name="connsiteX3" fmla="*/ 2800350 w 2800350"/>
              <a:gd name="connsiteY3" fmla="*/ 2083594 h 2083594"/>
              <a:gd name="connsiteX4" fmla="*/ 0 w 2800350"/>
              <a:gd name="connsiteY4" fmla="*/ 1935957 h 2083594"/>
              <a:gd name="connsiteX0" fmla="*/ 0 w 3352800"/>
              <a:gd name="connsiteY0" fmla="*/ 2083594 h 2083594"/>
              <a:gd name="connsiteX1" fmla="*/ 3033712 w 3352800"/>
              <a:gd name="connsiteY1" fmla="*/ 0 h 2083594"/>
              <a:gd name="connsiteX2" fmla="*/ 3352800 w 3352800"/>
              <a:gd name="connsiteY2" fmla="*/ 80963 h 2083594"/>
              <a:gd name="connsiteX3" fmla="*/ 3352800 w 3352800"/>
              <a:gd name="connsiteY3" fmla="*/ 2083594 h 2083594"/>
              <a:gd name="connsiteX4" fmla="*/ 0 w 3352800"/>
              <a:gd name="connsiteY4" fmla="*/ 2083594 h 2083594"/>
              <a:gd name="connsiteX0" fmla="*/ 0 w 3352800"/>
              <a:gd name="connsiteY0" fmla="*/ 2002631 h 2002631"/>
              <a:gd name="connsiteX1" fmla="*/ 3033712 w 3352800"/>
              <a:gd name="connsiteY1" fmla="*/ 15716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988469 w 3352800"/>
              <a:gd name="connsiteY1" fmla="*/ 59530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3966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45314 w 3352800"/>
              <a:gd name="connsiteY1" fmla="*/ 12246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4839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75865 w 3352800"/>
              <a:gd name="connsiteY1" fmla="*/ 8178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901 h 2002901"/>
              <a:gd name="connsiteX1" fmla="*/ 2836585 w 3352800"/>
              <a:gd name="connsiteY1" fmla="*/ 0 h 2002901"/>
              <a:gd name="connsiteX2" fmla="*/ 3352800 w 3352800"/>
              <a:gd name="connsiteY2" fmla="*/ 270 h 2002901"/>
              <a:gd name="connsiteX3" fmla="*/ 3352800 w 3352800"/>
              <a:gd name="connsiteY3" fmla="*/ 2002901 h 2002901"/>
              <a:gd name="connsiteX4" fmla="*/ 0 w 3352800"/>
              <a:gd name="connsiteY4" fmla="*/ 2002901 h 20029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52800" h="2002901">
                <a:moveTo>
                  <a:pt x="0" y="2002901"/>
                </a:moveTo>
                <a:lnTo>
                  <a:pt x="2836585" y="0"/>
                </a:lnTo>
                <a:lnTo>
                  <a:pt x="3352800" y="270"/>
                </a:lnTo>
                <a:lnTo>
                  <a:pt x="3352800" y="2002901"/>
                </a:lnTo>
                <a:lnTo>
                  <a:pt x="0" y="2002901"/>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ight Triangle 6"/>
          <p:cNvSpPr/>
          <p:nvPr/>
        </p:nvSpPr>
        <p:spPr>
          <a:xfrm>
            <a:off x="0" y="2647950"/>
            <a:ext cx="3571875" cy="4210050"/>
          </a:xfrm>
          <a:prstGeom prst="rtTriangle">
            <a:avLst/>
          </a:pr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rot="19140000">
            <a:off x="819399" y="1726737"/>
            <a:ext cx="5650992" cy="1207509"/>
          </a:xfrm>
        </p:spPr>
        <p:txBody>
          <a:bodyPr bIns="9144" anchor="b"/>
          <a:lstStyle>
            <a:lvl1pPr algn="l">
              <a:defRPr kumimoji="0" lang="en-US" sz="3200" b="0" i="0" u="none" strike="noStrike" kern="1200" cap="all" spc="0" normalizeH="0" baseline="0" noProof="0" dirty="0" smtClean="0">
                <a:ln>
                  <a:noFill/>
                </a:ln>
                <a:solidFill>
                  <a:schemeClr val="tx1"/>
                </a:solidFill>
                <a:effectLst/>
                <a:uLnTx/>
                <a:uFillTx/>
                <a:latin typeface="+mj-lt"/>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lang="en-US" smtClean="0"/>
              <a:t>Click to edit Master title style</a:t>
            </a:r>
            <a:endParaRPr lang="en-US" dirty="0"/>
          </a:p>
        </p:txBody>
      </p:sp>
      <p:sp>
        <p:nvSpPr>
          <p:cNvPr id="3" name="Text Placeholder 2"/>
          <p:cNvSpPr>
            <a:spLocks noGrp="1"/>
          </p:cNvSpPr>
          <p:nvPr>
            <p:ph type="body" idx="1"/>
          </p:nvPr>
        </p:nvSpPr>
        <p:spPr>
          <a:xfrm rot="19140000">
            <a:off x="1216152" y="2468304"/>
            <a:ext cx="6510528" cy="329184"/>
          </a:xfrm>
        </p:spPr>
        <p:txBody>
          <a:bodyPr anchor="t">
            <a:normAutofit/>
          </a:bodyPr>
          <a:lstStyle>
            <a:lvl1pPr marL="0" indent="0">
              <a:buNone/>
              <a:defRPr kumimoji="0" lang="en-US" sz="1400" b="0" i="0" u="none" strike="noStrike" kern="1200" cap="all" spc="400" normalizeH="0" baseline="0" noProof="0" dirty="0" smtClean="0">
                <a:ln>
                  <a:noFill/>
                </a:ln>
                <a:solidFill>
                  <a:schemeClr val="tx1"/>
                </a:solidFill>
                <a:effectLst/>
                <a:uLnTx/>
                <a:uFillTx/>
                <a:latin typeface="+mn-lt"/>
                <a:ea typeface="+mj-ea"/>
                <a:cs typeface="Tunga" pitchFamily="2"/>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marL="0" marR="0" lvl="0" indent="0" algn="l" defTabSz="914400" rtl="0" eaLnBrk="1" fontAlgn="auto" latinLnBrk="0" hangingPunct="1">
              <a:lnSpc>
                <a:spcPct val="100000"/>
              </a:lnSpc>
              <a:spcBef>
                <a:spcPts val="0"/>
              </a:spcBef>
              <a:spcAft>
                <a:spcPts val="0"/>
              </a:spcAft>
              <a:buClr>
                <a:schemeClr val="accent1"/>
              </a:buClr>
              <a:buSzPct val="100000"/>
              <a:buFont typeface="Arial" pitchFamily="34" charset="0"/>
              <a:buNone/>
              <a:tabLst/>
              <a:defRPr/>
            </a:pPr>
            <a:r>
              <a:rPr lang="en-US" smtClean="0"/>
              <a:t>Click to edit Master text styles</a:t>
            </a:r>
          </a:p>
        </p:txBody>
      </p:sp>
      <p:sp>
        <p:nvSpPr>
          <p:cNvPr id="4" name="Date Placeholder 3"/>
          <p:cNvSpPr>
            <a:spLocks noGrp="1"/>
          </p:cNvSpPr>
          <p:nvPr>
            <p:ph type="dt" sz="half" idx="10"/>
          </p:nvPr>
        </p:nvSpPr>
        <p:spPr/>
        <p:txBody>
          <a:bodyPr/>
          <a:lstStyle/>
          <a:p>
            <a:fld id="{BDE517EE-F6EA-4013-BE2D-F83FE3BEA816}" type="datetimeFigureOut">
              <a:rPr lang="en-US" smtClean="0"/>
              <a:pPr/>
              <a:t>5/7/2014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A9D12B-3078-4B25-92A8-645664FEF8E4}"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822960" y="1097280"/>
            <a:ext cx="3200400" cy="371246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700016" y="1097280"/>
            <a:ext cx="3200400" cy="371246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BDE517EE-F6EA-4013-BE2D-F83FE3BEA816}" type="datetimeFigureOut">
              <a:rPr lang="en-US" smtClean="0"/>
              <a:pPr/>
              <a:t>5/7/2014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AA9D12B-3078-4B25-92A8-645664FEF8E4}" type="slidenum">
              <a:rPr lang="en-US" smtClean="0"/>
              <a:pPr/>
              <a:t>‹#›</a:t>
            </a:fld>
            <a:endParaRPr lang="en-US"/>
          </a:p>
        </p:txBody>
      </p:sp>
      <p:sp>
        <p:nvSpPr>
          <p:cNvPr id="8" name="Title 7"/>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822960" y="1097280"/>
            <a:ext cx="3200400" cy="548640"/>
          </a:xfrm>
        </p:spPr>
        <p:txBody>
          <a:bodyPr anchor="b">
            <a:normAutofit/>
          </a:bodyPr>
          <a:lstStyle>
            <a:lvl1pPr marL="0" indent="0">
              <a:buNone/>
              <a:defRPr lang="en-US" sz="1400" b="0" kern="1200" cap="all" spc="400" baseline="0" dirty="0" smtClean="0">
                <a:solidFill>
                  <a:schemeClr val="tx1"/>
                </a:solidFill>
                <a:latin typeface="+mn-lt"/>
                <a:ea typeface="+mj-ea"/>
                <a:cs typeface="Tunga" pitchFamily="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100000"/>
              </a:lnSpc>
              <a:spcBef>
                <a:spcPts val="0"/>
              </a:spcBef>
              <a:spcAft>
                <a:spcPts val="0"/>
              </a:spcAft>
              <a:buClr>
                <a:schemeClr val="accent1"/>
              </a:buClr>
              <a:buFont typeface="Arial" pitchFamily="34" charset="0"/>
              <a:buNone/>
            </a:pPr>
            <a:r>
              <a:rPr lang="en-US" smtClean="0"/>
              <a:t>Click to edit Master text styles</a:t>
            </a:r>
          </a:p>
        </p:txBody>
      </p:sp>
      <p:sp>
        <p:nvSpPr>
          <p:cNvPr id="4" name="Content Placeholder 3"/>
          <p:cNvSpPr>
            <a:spLocks noGrp="1"/>
          </p:cNvSpPr>
          <p:nvPr>
            <p:ph sz="half" idx="2"/>
          </p:nvPr>
        </p:nvSpPr>
        <p:spPr>
          <a:xfrm>
            <a:off x="819150" y="1701848"/>
            <a:ext cx="3200400" cy="310896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700016" y="1097280"/>
            <a:ext cx="3200400" cy="548640"/>
          </a:xfrm>
        </p:spPr>
        <p:txBody>
          <a:bodyPr anchor="b">
            <a:normAutofit/>
          </a:bodyPr>
          <a:lstStyle>
            <a:lvl1pPr marL="0" indent="0">
              <a:buNone/>
              <a:defRPr lang="en-US" sz="1400" b="0" kern="1200" cap="all" spc="400" baseline="0" dirty="0" smtClean="0">
                <a:solidFill>
                  <a:schemeClr val="tx1"/>
                </a:solidFill>
                <a:latin typeface="+mn-lt"/>
                <a:ea typeface="+mj-ea"/>
                <a:cs typeface="Tunga" pitchFamily="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100000"/>
              </a:lnSpc>
              <a:spcBef>
                <a:spcPts val="0"/>
              </a:spcBef>
              <a:spcAft>
                <a:spcPts val="0"/>
              </a:spcAft>
              <a:buClr>
                <a:schemeClr val="accent1"/>
              </a:buClr>
              <a:buFont typeface="Arial" pitchFamily="34" charset="0"/>
              <a:buNone/>
            </a:pPr>
            <a:r>
              <a:rPr lang="en-US" smtClean="0"/>
              <a:t>Click to edit Master text styles</a:t>
            </a:r>
          </a:p>
        </p:txBody>
      </p:sp>
      <p:sp>
        <p:nvSpPr>
          <p:cNvPr id="6" name="Content Placeholder 5"/>
          <p:cNvSpPr>
            <a:spLocks noGrp="1"/>
          </p:cNvSpPr>
          <p:nvPr>
            <p:ph sz="quarter" idx="4"/>
          </p:nvPr>
        </p:nvSpPr>
        <p:spPr>
          <a:xfrm>
            <a:off x="4700016" y="1701848"/>
            <a:ext cx="3200400" cy="310896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BDE517EE-F6EA-4013-BE2D-F83FE3BEA816}" type="datetimeFigureOut">
              <a:rPr lang="en-US" smtClean="0"/>
              <a:pPr/>
              <a:t>5/7/2014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AA9D12B-3078-4B25-92A8-645664FEF8E4}"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BDE517EE-F6EA-4013-BE2D-F83FE3BEA816}" type="datetimeFigureOut">
              <a:rPr lang="en-US" smtClean="0"/>
              <a:pPr/>
              <a:t>5/7/2014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AA9D12B-3078-4B25-92A8-645664FEF8E4}"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DE517EE-F6EA-4013-BE2D-F83FE3BEA816}" type="datetimeFigureOut">
              <a:rPr lang="en-US" smtClean="0"/>
              <a:pPr/>
              <a:t>5/7/2014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AA9D12B-3078-4B25-92A8-645664FEF8E4}"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17" name="Right Triangle 16"/>
          <p:cNvSpPr/>
          <p:nvPr/>
        </p:nvSpPr>
        <p:spPr>
          <a:xfrm>
            <a:off x="0" y="2647950"/>
            <a:ext cx="3571875" cy="421005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ight Triangle 17"/>
          <p:cNvSpPr/>
          <p:nvPr/>
        </p:nvSpPr>
        <p:spPr>
          <a:xfrm rot="5400000">
            <a:off x="433389" y="-433387"/>
            <a:ext cx="6858000" cy="7724778"/>
          </a:xfrm>
          <a:prstGeom prst="rtTriangle">
            <a:avLst/>
          </a:pr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a:solidFill>
                <a:schemeClr val="lt1"/>
              </a:solidFill>
              <a:latin typeface="+mn-lt"/>
              <a:ea typeface="+mn-ea"/>
              <a:cs typeface="+mn-cs"/>
            </a:endParaRPr>
          </a:p>
        </p:txBody>
      </p:sp>
      <p:sp>
        <p:nvSpPr>
          <p:cNvPr id="2" name="Title 1"/>
          <p:cNvSpPr>
            <a:spLocks noGrp="1"/>
          </p:cNvSpPr>
          <p:nvPr>
            <p:ph type="title"/>
          </p:nvPr>
        </p:nvSpPr>
        <p:spPr>
          <a:xfrm rot="19140000">
            <a:off x="784930" y="1576103"/>
            <a:ext cx="5212080" cy="1089427"/>
          </a:xfrm>
        </p:spPr>
        <p:txBody>
          <a:bodyPr bIns="0" anchor="b"/>
          <a:lstStyle>
            <a:lvl1pPr algn="l">
              <a:defRPr kumimoji="0" lang="en-US" sz="2800" b="0" i="0" u="none" strike="noStrike" kern="1200" cap="all" spc="0" normalizeH="0" baseline="0" noProof="0" dirty="0" smtClean="0">
                <a:ln>
                  <a:noFill/>
                </a:ln>
                <a:solidFill>
                  <a:srgbClr val="FFFFFF"/>
                </a:solidFill>
                <a:effectLst/>
                <a:uLnTx/>
                <a:uFillTx/>
                <a:latin typeface="+mj-lt"/>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lang="en-US" smtClean="0"/>
              <a:t>Click to edit Master title style</a:t>
            </a:r>
            <a:endParaRPr lang="en-US" dirty="0"/>
          </a:p>
        </p:txBody>
      </p:sp>
      <p:sp>
        <p:nvSpPr>
          <p:cNvPr id="3" name="Content Placeholder 2"/>
          <p:cNvSpPr>
            <a:spLocks noGrp="1"/>
          </p:cNvSpPr>
          <p:nvPr>
            <p:ph idx="1"/>
          </p:nvPr>
        </p:nvSpPr>
        <p:spPr>
          <a:xfrm>
            <a:off x="4749552" y="2618912"/>
            <a:ext cx="3807779" cy="332468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rot="19140000">
            <a:off x="1297954" y="2253385"/>
            <a:ext cx="5794760" cy="623314"/>
          </a:xfrm>
        </p:spPr>
        <p:txBody>
          <a:bodyPr>
            <a:normAutofit/>
          </a:bodyPr>
          <a:lstStyle>
            <a:lvl1pPr marL="0" indent="0">
              <a:buNone/>
              <a:defRPr lang="en-US" sz="1400" b="1" kern="1200" dirty="0" smtClean="0">
                <a:solidFill>
                  <a:srgbClr val="FFFFFF"/>
                </a:solidFill>
                <a:latin typeface="+mn-lt"/>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l" defTabSz="914400" rtl="0" eaLnBrk="1" fontAlgn="auto" latinLnBrk="0" hangingPunct="1">
              <a:lnSpc>
                <a:spcPct val="100000"/>
              </a:lnSpc>
              <a:spcBef>
                <a:spcPts val="300"/>
              </a:spcBef>
              <a:spcAft>
                <a:spcPts val="0"/>
              </a:spcAft>
              <a:buClr>
                <a:schemeClr val="accent1"/>
              </a:buClr>
              <a:buSzPct val="100000"/>
              <a:buFont typeface="Arial" pitchFamily="34" charset="0"/>
              <a:buNone/>
              <a:tabLst/>
              <a:defRPr/>
            </a:pPr>
            <a:r>
              <a:rPr lang="en-US" smtClean="0"/>
              <a:t>Click to edit Master text styles</a:t>
            </a:r>
          </a:p>
        </p:txBody>
      </p:sp>
      <p:sp>
        <p:nvSpPr>
          <p:cNvPr id="5" name="Date Placeholder 4"/>
          <p:cNvSpPr>
            <a:spLocks noGrp="1"/>
          </p:cNvSpPr>
          <p:nvPr>
            <p:ph type="dt" sz="half" idx="10"/>
          </p:nvPr>
        </p:nvSpPr>
        <p:spPr/>
        <p:txBody>
          <a:bodyPr/>
          <a:lstStyle/>
          <a:p>
            <a:fld id="{BDE517EE-F6EA-4013-BE2D-F83FE3BEA816}" type="datetimeFigureOut">
              <a:rPr lang="en-US" smtClean="0"/>
              <a:pPr/>
              <a:t>5/7/2014</a:t>
            </a:fld>
            <a:endParaRPr lang="en-US"/>
          </a:p>
        </p:txBody>
      </p:sp>
      <p:sp>
        <p:nvSpPr>
          <p:cNvPr id="6" name="Footer Placeholder 5"/>
          <p:cNvSpPr>
            <a:spLocks noGrp="1"/>
          </p:cNvSpPr>
          <p:nvPr>
            <p:ph type="ftr" sz="quarter" idx="11"/>
          </p:nvPr>
        </p:nvSpPr>
        <p:spPr/>
        <p:txBody>
          <a:bodyPr/>
          <a:lstStyle>
            <a:lvl1pPr>
              <a:defRPr>
                <a:solidFill>
                  <a:schemeClr val="tx2"/>
                </a:solidFill>
              </a:defRPr>
            </a:lvl1pPr>
          </a:lstStyle>
          <a:p>
            <a:endParaRPr lang="en-US"/>
          </a:p>
        </p:txBody>
      </p:sp>
      <p:sp>
        <p:nvSpPr>
          <p:cNvPr id="7" name="Slide Number Placeholder 6"/>
          <p:cNvSpPr>
            <a:spLocks noGrp="1"/>
          </p:cNvSpPr>
          <p:nvPr>
            <p:ph type="sldNum" sz="quarter" idx="12"/>
          </p:nvPr>
        </p:nvSpPr>
        <p:spPr>
          <a:ln>
            <a:solidFill>
              <a:schemeClr val="tx2"/>
            </a:solidFill>
          </a:ln>
        </p:spPr>
        <p:txBody>
          <a:bodyPr/>
          <a:lstStyle>
            <a:lvl1pPr>
              <a:defRPr>
                <a:solidFill>
                  <a:schemeClr val="tx2"/>
                </a:solidFill>
              </a:defRPr>
            </a:lvl1pPr>
          </a:lstStyle>
          <a:p>
            <a:fld id="{EAA9D12B-3078-4B25-92A8-645664FEF8E4}"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11" name="Picture Placeholder 10"/>
          <p:cNvSpPr>
            <a:spLocks noGrp="1"/>
          </p:cNvSpPr>
          <p:nvPr>
            <p:ph type="pic" sz="quarter" idx="14"/>
          </p:nvPr>
        </p:nvSpPr>
        <p:spPr>
          <a:xfrm>
            <a:off x="2028825" y="0"/>
            <a:ext cx="7115175" cy="6858000"/>
          </a:xfrm>
          <a:custGeom>
            <a:avLst/>
            <a:gdLst>
              <a:gd name="connsiteX0" fmla="*/ 0 w 7104888"/>
              <a:gd name="connsiteY0" fmla="*/ 0 h 6858000"/>
              <a:gd name="connsiteX1" fmla="*/ 7104888 w 7104888"/>
              <a:gd name="connsiteY1" fmla="*/ 0 h 6858000"/>
              <a:gd name="connsiteX2" fmla="*/ 7104888 w 7104888"/>
              <a:gd name="connsiteY2" fmla="*/ 6858000 h 6858000"/>
              <a:gd name="connsiteX3" fmla="*/ 0 w 7104888"/>
              <a:gd name="connsiteY3" fmla="*/ 6858000 h 6858000"/>
              <a:gd name="connsiteX4" fmla="*/ 0 w 7104888"/>
              <a:gd name="connsiteY4" fmla="*/ 0 h 6858000"/>
              <a:gd name="connsiteX0" fmla="*/ 0 w 7104888"/>
              <a:gd name="connsiteY0" fmla="*/ 0 h 6858000"/>
              <a:gd name="connsiteX1" fmla="*/ 5695188 w 7104888"/>
              <a:gd name="connsiteY1" fmla="*/ 0 h 6858000"/>
              <a:gd name="connsiteX2" fmla="*/ 7104888 w 7104888"/>
              <a:gd name="connsiteY2" fmla="*/ 0 h 6858000"/>
              <a:gd name="connsiteX3" fmla="*/ 7104888 w 7104888"/>
              <a:gd name="connsiteY3" fmla="*/ 6858000 h 6858000"/>
              <a:gd name="connsiteX4" fmla="*/ 0 w 7104888"/>
              <a:gd name="connsiteY4" fmla="*/ 6858000 h 6858000"/>
              <a:gd name="connsiteX5" fmla="*/ 0 w 7104888"/>
              <a:gd name="connsiteY5" fmla="*/ 0 h 6858000"/>
              <a:gd name="connsiteX0" fmla="*/ 10287 w 7115175"/>
              <a:gd name="connsiteY0" fmla="*/ 0 h 6858000"/>
              <a:gd name="connsiteX1" fmla="*/ 5705475 w 7115175"/>
              <a:gd name="connsiteY1" fmla="*/ 0 h 6858000"/>
              <a:gd name="connsiteX2" fmla="*/ 7115175 w 7115175"/>
              <a:gd name="connsiteY2" fmla="*/ 0 h 6858000"/>
              <a:gd name="connsiteX3" fmla="*/ 7115175 w 7115175"/>
              <a:gd name="connsiteY3" fmla="*/ 6858000 h 6858000"/>
              <a:gd name="connsiteX4" fmla="*/ 10287 w 7115175"/>
              <a:gd name="connsiteY4" fmla="*/ 6858000 h 6858000"/>
              <a:gd name="connsiteX5" fmla="*/ 0 w 7115175"/>
              <a:gd name="connsiteY5" fmla="*/ 5048250 h 6858000"/>
              <a:gd name="connsiteX6" fmla="*/ 10287 w 7115175"/>
              <a:gd name="connsiteY6" fmla="*/ 0 h 6858000"/>
              <a:gd name="connsiteX0" fmla="*/ 10287 w 7115175"/>
              <a:gd name="connsiteY0" fmla="*/ 0 h 6858000"/>
              <a:gd name="connsiteX1" fmla="*/ 5705475 w 7115175"/>
              <a:gd name="connsiteY1" fmla="*/ 0 h 6858000"/>
              <a:gd name="connsiteX2" fmla="*/ 7115175 w 7115175"/>
              <a:gd name="connsiteY2" fmla="*/ 0 h 6858000"/>
              <a:gd name="connsiteX3" fmla="*/ 7115175 w 7115175"/>
              <a:gd name="connsiteY3" fmla="*/ 6858000 h 6858000"/>
              <a:gd name="connsiteX4" fmla="*/ 1533526 w 7115175"/>
              <a:gd name="connsiteY4" fmla="*/ 6848475 h 6858000"/>
              <a:gd name="connsiteX5" fmla="*/ 10287 w 7115175"/>
              <a:gd name="connsiteY5" fmla="*/ 6858000 h 6858000"/>
              <a:gd name="connsiteX6" fmla="*/ 0 w 7115175"/>
              <a:gd name="connsiteY6" fmla="*/ 5048250 h 6858000"/>
              <a:gd name="connsiteX7" fmla="*/ 10287 w 7115175"/>
              <a:gd name="connsiteY7" fmla="*/ 0 h 6858000"/>
              <a:gd name="connsiteX0" fmla="*/ 10287 w 7115175"/>
              <a:gd name="connsiteY0" fmla="*/ 0 h 6858000"/>
              <a:gd name="connsiteX1" fmla="*/ 5705475 w 7115175"/>
              <a:gd name="connsiteY1" fmla="*/ 0 h 6858000"/>
              <a:gd name="connsiteX2" fmla="*/ 7115175 w 7115175"/>
              <a:gd name="connsiteY2" fmla="*/ 0 h 6858000"/>
              <a:gd name="connsiteX3" fmla="*/ 7115175 w 7115175"/>
              <a:gd name="connsiteY3" fmla="*/ 6858000 h 6858000"/>
              <a:gd name="connsiteX4" fmla="*/ 1533526 w 7115175"/>
              <a:gd name="connsiteY4" fmla="*/ 6848475 h 6858000"/>
              <a:gd name="connsiteX5" fmla="*/ 0 w 7115175"/>
              <a:gd name="connsiteY5" fmla="*/ 5048250 h 6858000"/>
              <a:gd name="connsiteX6" fmla="*/ 10287 w 7115175"/>
              <a:gd name="connsiteY6" fmla="*/ 0 h 6858000"/>
              <a:gd name="connsiteX0" fmla="*/ 0 w 7115175"/>
              <a:gd name="connsiteY0" fmla="*/ 5048250 h 6858000"/>
              <a:gd name="connsiteX1" fmla="*/ 5705475 w 7115175"/>
              <a:gd name="connsiteY1" fmla="*/ 0 h 6858000"/>
              <a:gd name="connsiteX2" fmla="*/ 7115175 w 7115175"/>
              <a:gd name="connsiteY2" fmla="*/ 0 h 6858000"/>
              <a:gd name="connsiteX3" fmla="*/ 7115175 w 7115175"/>
              <a:gd name="connsiteY3" fmla="*/ 6858000 h 6858000"/>
              <a:gd name="connsiteX4" fmla="*/ 1533526 w 7115175"/>
              <a:gd name="connsiteY4" fmla="*/ 6848475 h 6858000"/>
              <a:gd name="connsiteX5" fmla="*/ 0 w 7115175"/>
              <a:gd name="connsiteY5" fmla="*/ 504825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115175" h="6858000">
                <a:moveTo>
                  <a:pt x="0" y="5048250"/>
                </a:moveTo>
                <a:lnTo>
                  <a:pt x="5705475" y="0"/>
                </a:lnTo>
                <a:lnTo>
                  <a:pt x="7115175" y="0"/>
                </a:lnTo>
                <a:lnTo>
                  <a:pt x="7115175" y="6858000"/>
                </a:lnTo>
                <a:lnTo>
                  <a:pt x="1533526" y="6848475"/>
                </a:lnTo>
                <a:lnTo>
                  <a:pt x="0" y="5048250"/>
                </a:lnTo>
                <a:close/>
              </a:path>
            </a:pathLst>
          </a:custGeom>
          <a:solidFill>
            <a:schemeClr val="accent3">
              <a:alpha val="80000"/>
            </a:schemeClr>
          </a:solidFill>
        </p:spPr>
        <p:txBody>
          <a:bodyPr rIns="182880" anchor="ctr"/>
          <a:lstStyle>
            <a:lvl1pPr algn="r">
              <a:defRPr/>
            </a:lvl1pPr>
          </a:lstStyle>
          <a:p>
            <a:r>
              <a:rPr lang="en-US" smtClean="0"/>
              <a:t>Click icon to add picture</a:t>
            </a:r>
            <a:endParaRPr lang="en-US" dirty="0"/>
          </a:p>
        </p:txBody>
      </p:sp>
      <p:sp>
        <p:nvSpPr>
          <p:cNvPr id="9" name="Right Triangle 8"/>
          <p:cNvSpPr/>
          <p:nvPr/>
        </p:nvSpPr>
        <p:spPr>
          <a:xfrm>
            <a:off x="0" y="2647950"/>
            <a:ext cx="3571875" cy="421005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9"/>
          <p:cNvSpPr/>
          <p:nvPr/>
        </p:nvSpPr>
        <p:spPr>
          <a:xfrm>
            <a:off x="0" y="5048250"/>
            <a:ext cx="3571875" cy="1809750"/>
          </a:xfrm>
          <a:custGeom>
            <a:avLst/>
            <a:gdLst>
              <a:gd name="connsiteX0" fmla="*/ 0 w 3571875"/>
              <a:gd name="connsiteY0" fmla="*/ 4210050 h 4210050"/>
              <a:gd name="connsiteX1" fmla="*/ 0 w 3571875"/>
              <a:gd name="connsiteY1" fmla="*/ 0 h 4210050"/>
              <a:gd name="connsiteX2" fmla="*/ 3571875 w 3571875"/>
              <a:gd name="connsiteY2" fmla="*/ 4210050 h 4210050"/>
              <a:gd name="connsiteX3" fmla="*/ 0 w 3571875"/>
              <a:gd name="connsiteY3" fmla="*/ 4210050 h 4210050"/>
              <a:gd name="connsiteX0" fmla="*/ 0 w 3571875"/>
              <a:gd name="connsiteY0" fmla="*/ 1809750 h 1809750"/>
              <a:gd name="connsiteX1" fmla="*/ 1895475 w 3571875"/>
              <a:gd name="connsiteY1" fmla="*/ 0 h 1809750"/>
              <a:gd name="connsiteX2" fmla="*/ 3571875 w 3571875"/>
              <a:gd name="connsiteY2" fmla="*/ 1809750 h 1809750"/>
              <a:gd name="connsiteX3" fmla="*/ 0 w 3571875"/>
              <a:gd name="connsiteY3" fmla="*/ 1809750 h 1809750"/>
              <a:gd name="connsiteX0" fmla="*/ 0 w 3571875"/>
              <a:gd name="connsiteY0" fmla="*/ 1809750 h 1809750"/>
              <a:gd name="connsiteX1" fmla="*/ 2038350 w 3571875"/>
              <a:gd name="connsiteY1" fmla="*/ 0 h 1809750"/>
              <a:gd name="connsiteX2" fmla="*/ 3571875 w 3571875"/>
              <a:gd name="connsiteY2" fmla="*/ 1809750 h 1809750"/>
              <a:gd name="connsiteX3" fmla="*/ 0 w 3571875"/>
              <a:gd name="connsiteY3" fmla="*/ 1809750 h 1809750"/>
            </a:gdLst>
            <a:ahLst/>
            <a:cxnLst>
              <a:cxn ang="0">
                <a:pos x="connsiteX0" y="connsiteY0"/>
              </a:cxn>
              <a:cxn ang="0">
                <a:pos x="connsiteX1" y="connsiteY1"/>
              </a:cxn>
              <a:cxn ang="0">
                <a:pos x="connsiteX2" y="connsiteY2"/>
              </a:cxn>
              <a:cxn ang="0">
                <a:pos x="connsiteX3" y="connsiteY3"/>
              </a:cxn>
            </a:cxnLst>
            <a:rect l="l" t="t" r="r" b="b"/>
            <a:pathLst>
              <a:path w="3571875" h="1809750">
                <a:moveTo>
                  <a:pt x="0" y="1809750"/>
                </a:moveTo>
                <a:lnTo>
                  <a:pt x="2038350" y="0"/>
                </a:lnTo>
                <a:lnTo>
                  <a:pt x="3571875" y="1809750"/>
                </a:lnTo>
                <a:lnTo>
                  <a:pt x="0" y="1809750"/>
                </a:lnTo>
                <a:close/>
              </a:path>
            </a:pathLst>
          </a:cu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rot="19140000">
            <a:off x="671197" y="1717501"/>
            <a:ext cx="5486400" cy="867444"/>
          </a:xfrm>
        </p:spPr>
        <p:txBody>
          <a:bodyPr anchor="b"/>
          <a:lstStyle>
            <a:lvl1pPr algn="l">
              <a:defRPr sz="2800" b="0">
                <a:latin typeface="+mj-lt"/>
              </a:defRPr>
            </a:lvl1pPr>
          </a:lstStyle>
          <a:p>
            <a:r>
              <a:rPr lang="en-US" smtClean="0"/>
              <a:t>Click to edit Master title style</a:t>
            </a:r>
            <a:endParaRPr lang="en-US" dirty="0"/>
          </a:p>
        </p:txBody>
      </p:sp>
      <p:sp>
        <p:nvSpPr>
          <p:cNvPr id="4" name="Text Placeholder 3"/>
          <p:cNvSpPr>
            <a:spLocks noGrp="1"/>
          </p:cNvSpPr>
          <p:nvPr>
            <p:ph type="body" sz="half" idx="2"/>
          </p:nvPr>
        </p:nvSpPr>
        <p:spPr>
          <a:xfrm rot="19140000">
            <a:off x="1143479" y="2180529"/>
            <a:ext cx="6096545" cy="740664"/>
          </a:xfrm>
        </p:spPr>
        <p:txBody>
          <a:bodyPr/>
          <a:lstStyle>
            <a:lvl1pPr marL="0" indent="0">
              <a:buNone/>
              <a:defRPr sz="14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DE517EE-F6EA-4013-BE2D-F83FE3BEA816}" type="datetimeFigureOut">
              <a:rPr lang="en-US" smtClean="0"/>
              <a:pPr/>
              <a:t>5/7/2014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AA9D12B-3078-4B25-92A8-645664FEF8E4}"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Freeform 6"/>
          <p:cNvSpPr/>
          <p:nvPr/>
        </p:nvSpPr>
        <p:spPr>
          <a:xfrm>
            <a:off x="-2382" y="5050633"/>
            <a:ext cx="3574257" cy="1807368"/>
          </a:xfrm>
          <a:custGeom>
            <a:avLst/>
            <a:gdLst>
              <a:gd name="connsiteX0" fmla="*/ 0 w 3571875"/>
              <a:gd name="connsiteY0" fmla="*/ 4210050 h 4210050"/>
              <a:gd name="connsiteX1" fmla="*/ 0 w 3571875"/>
              <a:gd name="connsiteY1" fmla="*/ 0 h 4210050"/>
              <a:gd name="connsiteX2" fmla="*/ 3571875 w 3571875"/>
              <a:gd name="connsiteY2" fmla="*/ 4210050 h 4210050"/>
              <a:gd name="connsiteX3" fmla="*/ 0 w 3571875"/>
              <a:gd name="connsiteY3" fmla="*/ 4210050 h 4210050"/>
              <a:gd name="connsiteX0" fmla="*/ 0 w 3571875"/>
              <a:gd name="connsiteY0" fmla="*/ 4210050 h 4210050"/>
              <a:gd name="connsiteX1" fmla="*/ 0 w 3571875"/>
              <a:gd name="connsiteY1" fmla="*/ 0 h 4210050"/>
              <a:gd name="connsiteX2" fmla="*/ 2028825 w 3571875"/>
              <a:gd name="connsiteY2" fmla="*/ 2388394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205038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281238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76450 w 3571875"/>
              <a:gd name="connsiteY2" fmla="*/ 2274094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245519 w 3571875"/>
              <a:gd name="connsiteY2" fmla="*/ 2405063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38350 w 3571875"/>
              <a:gd name="connsiteY2" fmla="*/ 2405063 h 4210050"/>
              <a:gd name="connsiteX3" fmla="*/ 3571875 w 3571875"/>
              <a:gd name="connsiteY3" fmla="*/ 4210050 h 4210050"/>
              <a:gd name="connsiteX4" fmla="*/ 0 w 3571875"/>
              <a:gd name="connsiteY4" fmla="*/ 4210050 h 4210050"/>
              <a:gd name="connsiteX0" fmla="*/ 0 w 3571875"/>
              <a:gd name="connsiteY0" fmla="*/ 2433637 h 2433637"/>
              <a:gd name="connsiteX1" fmla="*/ 257175 w 3571875"/>
              <a:gd name="connsiteY1" fmla="*/ 0 h 2433637"/>
              <a:gd name="connsiteX2" fmla="*/ 2038350 w 3571875"/>
              <a:gd name="connsiteY2" fmla="*/ 628650 h 2433637"/>
              <a:gd name="connsiteX3" fmla="*/ 3571875 w 3571875"/>
              <a:gd name="connsiteY3" fmla="*/ 2433637 h 2433637"/>
              <a:gd name="connsiteX4" fmla="*/ 0 w 3571875"/>
              <a:gd name="connsiteY4" fmla="*/ 2433637 h 2433637"/>
              <a:gd name="connsiteX0" fmla="*/ 2382 w 3574257"/>
              <a:gd name="connsiteY0" fmla="*/ 1807368 h 1807368"/>
              <a:gd name="connsiteX1" fmla="*/ 0 w 3574257"/>
              <a:gd name="connsiteY1" fmla="*/ 0 h 1807368"/>
              <a:gd name="connsiteX2" fmla="*/ 2040732 w 3574257"/>
              <a:gd name="connsiteY2" fmla="*/ 2381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924051 w 3574257"/>
              <a:gd name="connsiteY2" fmla="*/ 307181 h 1807368"/>
              <a:gd name="connsiteX3" fmla="*/ 3574257 w 3574257"/>
              <a:gd name="connsiteY3" fmla="*/ 1807368 h 1807368"/>
              <a:gd name="connsiteX4" fmla="*/ 2382 w 3574257"/>
              <a:gd name="connsiteY4" fmla="*/ 1807368 h 1807368"/>
              <a:gd name="connsiteX0" fmla="*/ 2382 w 3574257"/>
              <a:gd name="connsiteY0" fmla="*/ 1809749 h 1809749"/>
              <a:gd name="connsiteX1" fmla="*/ 0 w 3574257"/>
              <a:gd name="connsiteY1" fmla="*/ 2381 h 1809749"/>
              <a:gd name="connsiteX2" fmla="*/ 2038351 w 3574257"/>
              <a:gd name="connsiteY2" fmla="*/ 0 h 1809749"/>
              <a:gd name="connsiteX3" fmla="*/ 3574257 w 3574257"/>
              <a:gd name="connsiteY3" fmla="*/ 1809749 h 1809749"/>
              <a:gd name="connsiteX4" fmla="*/ 2382 w 3574257"/>
              <a:gd name="connsiteY4" fmla="*/ 1809749 h 1809749"/>
              <a:gd name="connsiteX0" fmla="*/ 2382 w 3574257"/>
              <a:gd name="connsiteY0" fmla="*/ 1807368 h 1807368"/>
              <a:gd name="connsiteX1" fmla="*/ 0 w 3574257"/>
              <a:gd name="connsiteY1" fmla="*/ 0 h 1807368"/>
              <a:gd name="connsiteX2" fmla="*/ 1640682 w 3574257"/>
              <a:gd name="connsiteY2" fmla="*/ 450057 h 1807368"/>
              <a:gd name="connsiteX3" fmla="*/ 3574257 w 3574257"/>
              <a:gd name="connsiteY3" fmla="*/ 1807368 h 1807368"/>
              <a:gd name="connsiteX4" fmla="*/ 2382 w 3574257"/>
              <a:gd name="connsiteY4" fmla="*/ 1807368 h 1807368"/>
              <a:gd name="connsiteX0" fmla="*/ 2382 w 3574257"/>
              <a:gd name="connsiteY0" fmla="*/ 1809749 h 1809749"/>
              <a:gd name="connsiteX1" fmla="*/ 0 w 3574257"/>
              <a:gd name="connsiteY1" fmla="*/ 2381 h 1809749"/>
              <a:gd name="connsiteX2" fmla="*/ 2038351 w 3574257"/>
              <a:gd name="connsiteY2" fmla="*/ 0 h 1809749"/>
              <a:gd name="connsiteX3" fmla="*/ 3574257 w 3574257"/>
              <a:gd name="connsiteY3" fmla="*/ 1809749 h 1809749"/>
              <a:gd name="connsiteX4" fmla="*/ 2382 w 3574257"/>
              <a:gd name="connsiteY4" fmla="*/ 1809749 h 1809749"/>
              <a:gd name="connsiteX0" fmla="*/ 2382 w 3574257"/>
              <a:gd name="connsiteY0" fmla="*/ 1807368 h 1807368"/>
              <a:gd name="connsiteX1" fmla="*/ 0 w 3574257"/>
              <a:gd name="connsiteY1" fmla="*/ 0 h 1807368"/>
              <a:gd name="connsiteX2" fmla="*/ 1657351 w 3574257"/>
              <a:gd name="connsiteY2" fmla="*/ 230982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2040732 w 3574257"/>
              <a:gd name="connsiteY2" fmla="*/ 2382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774032 w 3574257"/>
              <a:gd name="connsiteY2" fmla="*/ 161925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969294 w 3574257"/>
              <a:gd name="connsiteY2" fmla="*/ 21432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819275 w 3574257"/>
              <a:gd name="connsiteY2" fmla="*/ 200026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2045494 w 3574257"/>
              <a:gd name="connsiteY2" fmla="*/ 1 h 1807368"/>
              <a:gd name="connsiteX3" fmla="*/ 3574257 w 3574257"/>
              <a:gd name="connsiteY3" fmla="*/ 1807368 h 1807368"/>
              <a:gd name="connsiteX4" fmla="*/ 2382 w 3574257"/>
              <a:gd name="connsiteY4" fmla="*/ 1807368 h 18073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74257" h="1807368">
                <a:moveTo>
                  <a:pt x="2382" y="1807368"/>
                </a:moveTo>
                <a:lnTo>
                  <a:pt x="0" y="0"/>
                </a:lnTo>
                <a:lnTo>
                  <a:pt x="2045494" y="1"/>
                </a:lnTo>
                <a:lnTo>
                  <a:pt x="3574257" y="1807368"/>
                </a:lnTo>
                <a:lnTo>
                  <a:pt x="2382" y="1807368"/>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reeform 7"/>
          <p:cNvSpPr/>
          <p:nvPr/>
        </p:nvSpPr>
        <p:spPr>
          <a:xfrm>
            <a:off x="-2380" y="5051292"/>
            <a:ext cx="9146380" cy="1806709"/>
          </a:xfrm>
          <a:custGeom>
            <a:avLst/>
            <a:gdLst>
              <a:gd name="connsiteX0" fmla="*/ 0 w 3350419"/>
              <a:gd name="connsiteY0" fmla="*/ 2081213 h 2083594"/>
              <a:gd name="connsiteX1" fmla="*/ 3031331 w 3350419"/>
              <a:gd name="connsiteY1" fmla="*/ 0 h 2083594"/>
              <a:gd name="connsiteX2" fmla="*/ 3350419 w 3350419"/>
              <a:gd name="connsiteY2" fmla="*/ 80963 h 2083594"/>
              <a:gd name="connsiteX3" fmla="*/ 3350419 w 3350419"/>
              <a:gd name="connsiteY3" fmla="*/ 2083594 h 2083594"/>
              <a:gd name="connsiteX4" fmla="*/ 0 w 3350419"/>
              <a:gd name="connsiteY4" fmla="*/ 2081213 h 2083594"/>
              <a:gd name="connsiteX0" fmla="*/ 0 w 3112294"/>
              <a:gd name="connsiteY0" fmla="*/ 2019301 h 2083594"/>
              <a:gd name="connsiteX1" fmla="*/ 2793206 w 3112294"/>
              <a:gd name="connsiteY1" fmla="*/ 0 h 2083594"/>
              <a:gd name="connsiteX2" fmla="*/ 3112294 w 3112294"/>
              <a:gd name="connsiteY2" fmla="*/ 80963 h 2083594"/>
              <a:gd name="connsiteX3" fmla="*/ 3112294 w 3112294"/>
              <a:gd name="connsiteY3" fmla="*/ 2083594 h 2083594"/>
              <a:gd name="connsiteX4" fmla="*/ 0 w 3112294"/>
              <a:gd name="connsiteY4" fmla="*/ 2019301 h 2083594"/>
              <a:gd name="connsiteX0" fmla="*/ 0 w 3345656"/>
              <a:gd name="connsiteY0" fmla="*/ 2097882 h 2097882"/>
              <a:gd name="connsiteX1" fmla="*/ 3026568 w 3345656"/>
              <a:gd name="connsiteY1" fmla="*/ 0 h 2097882"/>
              <a:gd name="connsiteX2" fmla="*/ 3345656 w 3345656"/>
              <a:gd name="connsiteY2" fmla="*/ 80963 h 2097882"/>
              <a:gd name="connsiteX3" fmla="*/ 3345656 w 3345656"/>
              <a:gd name="connsiteY3" fmla="*/ 2083594 h 2097882"/>
              <a:gd name="connsiteX4" fmla="*/ 0 w 3345656"/>
              <a:gd name="connsiteY4" fmla="*/ 2097882 h 2097882"/>
              <a:gd name="connsiteX0" fmla="*/ 0 w 2800350"/>
              <a:gd name="connsiteY0" fmla="*/ 1935957 h 2083594"/>
              <a:gd name="connsiteX1" fmla="*/ 2481262 w 2800350"/>
              <a:gd name="connsiteY1" fmla="*/ 0 h 2083594"/>
              <a:gd name="connsiteX2" fmla="*/ 2800350 w 2800350"/>
              <a:gd name="connsiteY2" fmla="*/ 80963 h 2083594"/>
              <a:gd name="connsiteX3" fmla="*/ 2800350 w 2800350"/>
              <a:gd name="connsiteY3" fmla="*/ 2083594 h 2083594"/>
              <a:gd name="connsiteX4" fmla="*/ 0 w 2800350"/>
              <a:gd name="connsiteY4" fmla="*/ 1935957 h 2083594"/>
              <a:gd name="connsiteX0" fmla="*/ 0 w 3352800"/>
              <a:gd name="connsiteY0" fmla="*/ 2083594 h 2083594"/>
              <a:gd name="connsiteX1" fmla="*/ 3033712 w 3352800"/>
              <a:gd name="connsiteY1" fmla="*/ 0 h 2083594"/>
              <a:gd name="connsiteX2" fmla="*/ 3352800 w 3352800"/>
              <a:gd name="connsiteY2" fmla="*/ 80963 h 2083594"/>
              <a:gd name="connsiteX3" fmla="*/ 3352800 w 3352800"/>
              <a:gd name="connsiteY3" fmla="*/ 2083594 h 2083594"/>
              <a:gd name="connsiteX4" fmla="*/ 0 w 3352800"/>
              <a:gd name="connsiteY4" fmla="*/ 2083594 h 2083594"/>
              <a:gd name="connsiteX0" fmla="*/ 0 w 3352800"/>
              <a:gd name="connsiteY0" fmla="*/ 2002631 h 2002631"/>
              <a:gd name="connsiteX1" fmla="*/ 3033712 w 3352800"/>
              <a:gd name="connsiteY1" fmla="*/ 15716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988469 w 3352800"/>
              <a:gd name="connsiteY1" fmla="*/ 59530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3966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45314 w 3352800"/>
              <a:gd name="connsiteY1" fmla="*/ 12246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4839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75865 w 3352800"/>
              <a:gd name="connsiteY1" fmla="*/ 8178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901 h 2002901"/>
              <a:gd name="connsiteX1" fmla="*/ 2836585 w 3352800"/>
              <a:gd name="connsiteY1" fmla="*/ 0 h 2002901"/>
              <a:gd name="connsiteX2" fmla="*/ 3352800 w 3352800"/>
              <a:gd name="connsiteY2" fmla="*/ 270 h 2002901"/>
              <a:gd name="connsiteX3" fmla="*/ 3352800 w 3352800"/>
              <a:gd name="connsiteY3" fmla="*/ 2002901 h 2002901"/>
              <a:gd name="connsiteX4" fmla="*/ 0 w 3352800"/>
              <a:gd name="connsiteY4" fmla="*/ 2002901 h 2002901"/>
              <a:gd name="connsiteX0" fmla="*/ 0 w 3352800"/>
              <a:gd name="connsiteY0" fmla="*/ 2002631 h 2002631"/>
              <a:gd name="connsiteX1" fmla="*/ 754045 w 3352800"/>
              <a:gd name="connsiteY1" fmla="*/ 1468326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534305 h 534305"/>
              <a:gd name="connsiteX1" fmla="*/ 754045 w 3352800"/>
              <a:gd name="connsiteY1" fmla="*/ 0 h 534305"/>
              <a:gd name="connsiteX2" fmla="*/ 3352800 w 3352800"/>
              <a:gd name="connsiteY2" fmla="*/ 7687 h 534305"/>
              <a:gd name="connsiteX3" fmla="*/ 3352800 w 3352800"/>
              <a:gd name="connsiteY3" fmla="*/ 534305 h 534305"/>
              <a:gd name="connsiteX4" fmla="*/ 0 w 3352800"/>
              <a:gd name="connsiteY4" fmla="*/ 534305 h 534305"/>
              <a:gd name="connsiteX0" fmla="*/ 0 w 3352800"/>
              <a:gd name="connsiteY0" fmla="*/ 534305 h 534305"/>
              <a:gd name="connsiteX1" fmla="*/ 754045 w 3352800"/>
              <a:gd name="connsiteY1" fmla="*/ 0 h 534305"/>
              <a:gd name="connsiteX2" fmla="*/ 3352800 w 3352800"/>
              <a:gd name="connsiteY2" fmla="*/ 7687 h 534305"/>
              <a:gd name="connsiteX3" fmla="*/ 3352800 w 3352800"/>
              <a:gd name="connsiteY3" fmla="*/ 534305 h 534305"/>
              <a:gd name="connsiteX4" fmla="*/ 0 w 3352800"/>
              <a:gd name="connsiteY4" fmla="*/ 534305 h 534305"/>
              <a:gd name="connsiteX0" fmla="*/ 0 w 3352800"/>
              <a:gd name="connsiteY0" fmla="*/ 526618 h 526618"/>
              <a:gd name="connsiteX1" fmla="*/ 980611 w 3352800"/>
              <a:gd name="connsiteY1" fmla="*/ 93681 h 526618"/>
              <a:gd name="connsiteX2" fmla="*/ 3352800 w 3352800"/>
              <a:gd name="connsiteY2" fmla="*/ 0 h 526618"/>
              <a:gd name="connsiteX3" fmla="*/ 3352800 w 3352800"/>
              <a:gd name="connsiteY3" fmla="*/ 526618 h 526618"/>
              <a:gd name="connsiteX4" fmla="*/ 0 w 3352800"/>
              <a:gd name="connsiteY4" fmla="*/ 526618 h 526618"/>
              <a:gd name="connsiteX0" fmla="*/ 0 w 3352800"/>
              <a:gd name="connsiteY0" fmla="*/ 526888 h 526888"/>
              <a:gd name="connsiteX1" fmla="*/ 744735 w 3352800"/>
              <a:gd name="connsiteY1" fmla="*/ 0 h 526888"/>
              <a:gd name="connsiteX2" fmla="*/ 3352800 w 3352800"/>
              <a:gd name="connsiteY2" fmla="*/ 270 h 526888"/>
              <a:gd name="connsiteX3" fmla="*/ 3352800 w 3352800"/>
              <a:gd name="connsiteY3" fmla="*/ 526888 h 526888"/>
              <a:gd name="connsiteX4" fmla="*/ 0 w 3352800"/>
              <a:gd name="connsiteY4" fmla="*/ 526888 h 526888"/>
              <a:gd name="connsiteX0" fmla="*/ 0 w 3352800"/>
              <a:gd name="connsiteY0" fmla="*/ 526618 h 526618"/>
              <a:gd name="connsiteX1" fmla="*/ 811948 w 3352800"/>
              <a:gd name="connsiteY1" fmla="*/ 60921 h 526618"/>
              <a:gd name="connsiteX2" fmla="*/ 3352800 w 3352800"/>
              <a:gd name="connsiteY2" fmla="*/ 0 h 526618"/>
              <a:gd name="connsiteX3" fmla="*/ 3352800 w 3352800"/>
              <a:gd name="connsiteY3" fmla="*/ 526618 h 526618"/>
              <a:gd name="connsiteX4" fmla="*/ 0 w 3352800"/>
              <a:gd name="connsiteY4" fmla="*/ 526618 h 526618"/>
              <a:gd name="connsiteX0" fmla="*/ 0 w 3352800"/>
              <a:gd name="connsiteY0" fmla="*/ 527584 h 527584"/>
              <a:gd name="connsiteX1" fmla="*/ 751718 w 3352800"/>
              <a:gd name="connsiteY1" fmla="*/ 0 h 527584"/>
              <a:gd name="connsiteX2" fmla="*/ 3352800 w 3352800"/>
              <a:gd name="connsiteY2" fmla="*/ 966 h 527584"/>
              <a:gd name="connsiteX3" fmla="*/ 3352800 w 3352800"/>
              <a:gd name="connsiteY3" fmla="*/ 527584 h 527584"/>
              <a:gd name="connsiteX4" fmla="*/ 0 w 3352800"/>
              <a:gd name="connsiteY4" fmla="*/ 527584 h 527584"/>
              <a:gd name="connsiteX0" fmla="*/ 0 w 3352800"/>
              <a:gd name="connsiteY0" fmla="*/ 527584 h 527584"/>
              <a:gd name="connsiteX1" fmla="*/ 751718 w 3352800"/>
              <a:gd name="connsiteY1" fmla="*/ 0 h 527584"/>
              <a:gd name="connsiteX2" fmla="*/ 3241069 w 3352800"/>
              <a:gd name="connsiteY2" fmla="*/ 94144 h 527584"/>
              <a:gd name="connsiteX3" fmla="*/ 3352800 w 3352800"/>
              <a:gd name="connsiteY3" fmla="*/ 527584 h 527584"/>
              <a:gd name="connsiteX4" fmla="*/ 0 w 3352800"/>
              <a:gd name="connsiteY4" fmla="*/ 527584 h 527584"/>
              <a:gd name="connsiteX0" fmla="*/ 0 w 3352800"/>
              <a:gd name="connsiteY0" fmla="*/ 527584 h 527584"/>
              <a:gd name="connsiteX1" fmla="*/ 751718 w 3352800"/>
              <a:gd name="connsiteY1" fmla="*/ 0 h 527584"/>
              <a:gd name="connsiteX2" fmla="*/ 3352800 w 3352800"/>
              <a:gd name="connsiteY2" fmla="*/ 271 h 527584"/>
              <a:gd name="connsiteX3" fmla="*/ 3352800 w 3352800"/>
              <a:gd name="connsiteY3" fmla="*/ 527584 h 527584"/>
              <a:gd name="connsiteX4" fmla="*/ 0 w 3352800"/>
              <a:gd name="connsiteY4" fmla="*/ 527584 h 527584"/>
              <a:gd name="connsiteX0" fmla="*/ 0 w 3352800"/>
              <a:gd name="connsiteY0" fmla="*/ 527313 h 527313"/>
              <a:gd name="connsiteX1" fmla="*/ 900984 w 3352800"/>
              <a:gd name="connsiteY1" fmla="*/ 97774 h 527313"/>
              <a:gd name="connsiteX2" fmla="*/ 3352800 w 3352800"/>
              <a:gd name="connsiteY2" fmla="*/ 0 h 527313"/>
              <a:gd name="connsiteX3" fmla="*/ 3352800 w 3352800"/>
              <a:gd name="connsiteY3" fmla="*/ 527313 h 527313"/>
              <a:gd name="connsiteX4" fmla="*/ 0 w 3352800"/>
              <a:gd name="connsiteY4" fmla="*/ 527313 h 527313"/>
              <a:gd name="connsiteX0" fmla="*/ 0 w 3352800"/>
              <a:gd name="connsiteY0" fmla="*/ 527584 h 527584"/>
              <a:gd name="connsiteX1" fmla="*/ 748227 w 3352800"/>
              <a:gd name="connsiteY1" fmla="*/ 0 h 527584"/>
              <a:gd name="connsiteX2" fmla="*/ 3352800 w 3352800"/>
              <a:gd name="connsiteY2" fmla="*/ 271 h 527584"/>
              <a:gd name="connsiteX3" fmla="*/ 3352800 w 3352800"/>
              <a:gd name="connsiteY3" fmla="*/ 527584 h 527584"/>
              <a:gd name="connsiteX4" fmla="*/ 0 w 3352800"/>
              <a:gd name="connsiteY4" fmla="*/ 527584 h 5275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52800" h="527584">
                <a:moveTo>
                  <a:pt x="0" y="527584"/>
                </a:moveTo>
                <a:lnTo>
                  <a:pt x="748227" y="0"/>
                </a:lnTo>
                <a:lnTo>
                  <a:pt x="3352800" y="271"/>
                </a:lnTo>
                <a:lnTo>
                  <a:pt x="3352800" y="527584"/>
                </a:lnTo>
                <a:lnTo>
                  <a:pt x="0" y="527584"/>
                </a:lnTo>
                <a:close/>
              </a:path>
            </a:pathLst>
          </a:cu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822960" y="365760"/>
            <a:ext cx="7520940" cy="548640"/>
          </a:xfrm>
          <a:prstGeom prst="rect">
            <a:avLst/>
          </a:prstGeom>
        </p:spPr>
        <p:txBody>
          <a:bodyPr vert="horz" lIns="91440" tIns="45720" rIns="91440" bIns="45720" rtlCol="0" anchor="ctr">
            <a:noAutofit/>
          </a:bodyPr>
          <a:lstStyle/>
          <a:p>
            <a:r>
              <a:rPr lang="en-US" smtClean="0"/>
              <a:t>Click to edit Master title style</a:t>
            </a:r>
            <a:endParaRPr lang="en-US" dirty="0"/>
          </a:p>
        </p:txBody>
      </p:sp>
      <p:sp>
        <p:nvSpPr>
          <p:cNvPr id="3" name="Text Placeholder 2"/>
          <p:cNvSpPr>
            <a:spLocks noGrp="1"/>
          </p:cNvSpPr>
          <p:nvPr>
            <p:ph type="body" idx="1"/>
          </p:nvPr>
        </p:nvSpPr>
        <p:spPr>
          <a:xfrm>
            <a:off x="822960" y="1100628"/>
            <a:ext cx="7520940" cy="3579849"/>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rot="19140000">
            <a:off x="201168" y="5870448"/>
            <a:ext cx="2176272" cy="201168"/>
          </a:xfrm>
          <a:prstGeom prst="rect">
            <a:avLst/>
          </a:prstGeom>
        </p:spPr>
        <p:txBody>
          <a:bodyPr vert="horz" lIns="91440" tIns="45720" rIns="91440" bIns="45720" rtlCol="0" anchor="ctr"/>
          <a:lstStyle>
            <a:lvl1pPr algn="l">
              <a:defRPr sz="1200">
                <a:solidFill>
                  <a:srgbClr val="FFFFFF"/>
                </a:solidFill>
              </a:defRPr>
            </a:lvl1pPr>
          </a:lstStyle>
          <a:p>
            <a:fld id="{BDE517EE-F6EA-4013-BE2D-F83FE3BEA816}" type="datetimeFigureOut">
              <a:rPr lang="en-US" smtClean="0"/>
              <a:pPr/>
              <a:t>5/7/2014</a:t>
            </a:fld>
            <a:endParaRPr lang="en-US"/>
          </a:p>
        </p:txBody>
      </p:sp>
      <p:sp>
        <p:nvSpPr>
          <p:cNvPr id="5" name="Footer Placeholder 4"/>
          <p:cNvSpPr>
            <a:spLocks noGrp="1"/>
          </p:cNvSpPr>
          <p:nvPr>
            <p:ph type="ftr" sz="quarter" idx="3"/>
          </p:nvPr>
        </p:nvSpPr>
        <p:spPr>
          <a:xfrm>
            <a:off x="3517514" y="6285122"/>
            <a:ext cx="4724400" cy="274320"/>
          </a:xfrm>
          <a:prstGeom prst="rect">
            <a:avLst/>
          </a:prstGeom>
        </p:spPr>
        <p:txBody>
          <a:bodyPr vert="horz" lIns="91440" tIns="45720" rIns="91440" bIns="45720" rtlCol="0" anchor="ctr"/>
          <a:lstStyle>
            <a:lvl1pPr algn="r">
              <a:defRPr sz="1000" cap="all" spc="200" baseline="0">
                <a:solidFill>
                  <a:srgbClr val="FFFFFF"/>
                </a:solidFill>
              </a:defRPr>
            </a:lvl1pPr>
          </a:lstStyle>
          <a:p>
            <a:endParaRPr lang="en-US"/>
          </a:p>
        </p:txBody>
      </p:sp>
      <p:sp>
        <p:nvSpPr>
          <p:cNvPr id="6" name="Slide Number Placeholder 5"/>
          <p:cNvSpPr>
            <a:spLocks noGrp="1"/>
          </p:cNvSpPr>
          <p:nvPr>
            <p:ph type="sldNum" sz="quarter" idx="4"/>
          </p:nvPr>
        </p:nvSpPr>
        <p:spPr>
          <a:xfrm>
            <a:off x="8401038" y="6170822"/>
            <a:ext cx="502920" cy="502920"/>
          </a:xfrm>
          <a:prstGeom prst="ellipse">
            <a:avLst/>
          </a:prstGeom>
          <a:ln w="19050">
            <a:solidFill>
              <a:srgbClr val="FFFFFF"/>
            </a:solidFill>
          </a:ln>
        </p:spPr>
        <p:txBody>
          <a:bodyPr vert="horz" lIns="9144" tIns="9144" rIns="9144" bIns="9144" rtlCol="0" anchor="ctr">
            <a:normAutofit/>
          </a:bodyPr>
          <a:lstStyle>
            <a:lvl1pPr algn="ctr">
              <a:defRPr sz="1650">
                <a:solidFill>
                  <a:srgbClr val="FFFFFF"/>
                </a:solidFill>
              </a:defRPr>
            </a:lvl1pPr>
          </a:lstStyle>
          <a:p>
            <a:fld id="{EAA9D12B-3078-4B25-92A8-645664FEF8E4}"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spcBef>
          <a:spcPct val="0"/>
        </a:spcBef>
        <a:buNone/>
        <a:defRPr sz="2800" kern="1200" cap="all" baseline="0">
          <a:solidFill>
            <a:schemeClr val="tx1"/>
          </a:solidFill>
          <a:latin typeface="+mj-lt"/>
          <a:ea typeface="+mj-ea"/>
          <a:cs typeface="+mj-cs"/>
        </a:defRPr>
      </a:lvl1pPr>
    </p:titleStyle>
    <p:bodyStyle>
      <a:lvl1pPr marL="342900" indent="-342900" algn="l" defTabSz="914400" rtl="0" eaLnBrk="1" latinLnBrk="0" hangingPunct="1">
        <a:spcBef>
          <a:spcPts val="800"/>
        </a:spcBef>
        <a:buFont typeface="Arial" pitchFamily="34" charset="0"/>
        <a:buNone/>
        <a:defRPr sz="1600" b="1" kern="1200">
          <a:solidFill>
            <a:schemeClr val="tx1"/>
          </a:solidFill>
          <a:latin typeface="+mn-lt"/>
          <a:ea typeface="+mn-ea"/>
          <a:cs typeface="+mn-cs"/>
        </a:defRPr>
      </a:lvl1pPr>
      <a:lvl2pPr marL="173736" indent="-173736" algn="l" defTabSz="914400" rtl="0"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2pPr>
      <a:lvl3pPr marL="402336" indent="-164592" algn="l" defTabSz="914400" rtl="0"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3pPr>
      <a:lvl4pPr marL="630936" indent="-164592" algn="l" defTabSz="914400" rtl="0"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4pPr>
      <a:lvl5pPr marL="859536" indent="-173736" algn="l" defTabSz="914400" rtl="0"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5pPr>
      <a:lvl6pPr marL="1097280" indent="-173736"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6pPr>
      <a:lvl7pPr marL="1353312" indent="-164592"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7pPr>
      <a:lvl8pPr marL="1581912" indent="-164592"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8pPr>
      <a:lvl9pPr marL="1792224" indent="-164592"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sz="4400" dirty="0" smtClean="0"/>
              <a:t>Stock forecaster</a:t>
            </a:r>
            <a:endParaRPr lang="en-US" sz="4400" dirty="0"/>
          </a:p>
        </p:txBody>
      </p:sp>
      <p:sp>
        <p:nvSpPr>
          <p:cNvPr id="3" name="Subtitle 2"/>
          <p:cNvSpPr>
            <a:spLocks noGrp="1"/>
          </p:cNvSpPr>
          <p:nvPr>
            <p:ph type="subTitle" idx="1"/>
          </p:nvPr>
        </p:nvSpPr>
        <p:spPr/>
        <p:txBody>
          <a:bodyPr>
            <a:normAutofit/>
          </a:bodyPr>
          <a:lstStyle/>
          <a:p>
            <a:r>
              <a:rPr lang="en-US" sz="1800" dirty="0" smtClean="0"/>
              <a:t>Group 9</a:t>
            </a:r>
            <a:endParaRPr lang="en-US" sz="1800" dirty="0"/>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smtClean="0"/>
              <a:t>Example: EBAY</a:t>
            </a:r>
            <a:endParaRPr lang="en-US" sz="3600" dirty="0"/>
          </a:p>
        </p:txBody>
      </p:sp>
      <p:pic>
        <p:nvPicPr>
          <p:cNvPr id="4" name="Content Placeholder 3" descr="ebay.PNG"/>
          <p:cNvPicPr>
            <a:picLocks noGrp="1" noChangeAspect="1"/>
          </p:cNvPicPr>
          <p:nvPr>
            <p:ph idx="1"/>
          </p:nvPr>
        </p:nvPicPr>
        <p:blipFill>
          <a:blip r:embed="rId2" cstate="print"/>
          <a:stretch>
            <a:fillRect/>
          </a:stretch>
        </p:blipFill>
        <p:spPr>
          <a:xfrm>
            <a:off x="1564542" y="1100138"/>
            <a:ext cx="6037140" cy="3579812"/>
          </a:xfrm>
        </p:spPr>
      </p:pic>
      <p:sp>
        <p:nvSpPr>
          <p:cNvPr id="6" name="Oval 5"/>
          <p:cNvSpPr/>
          <p:nvPr/>
        </p:nvSpPr>
        <p:spPr>
          <a:xfrm>
            <a:off x="1676400" y="5334000"/>
            <a:ext cx="609600" cy="2286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p:cNvSpPr/>
          <p:nvPr/>
        </p:nvSpPr>
        <p:spPr>
          <a:xfrm>
            <a:off x="1219200" y="2209800"/>
            <a:ext cx="1143000" cy="1371600"/>
          </a:xfrm>
          <a:prstGeom prst="ellipse">
            <a:avLst/>
          </a:prstGeom>
          <a:no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p:cNvSpPr/>
          <p:nvPr/>
        </p:nvSpPr>
        <p:spPr>
          <a:xfrm>
            <a:off x="3124200" y="5410200"/>
            <a:ext cx="838200" cy="3810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p:cNvSpPr/>
          <p:nvPr/>
        </p:nvSpPr>
        <p:spPr>
          <a:xfrm>
            <a:off x="3124200" y="2438400"/>
            <a:ext cx="1143000" cy="1371600"/>
          </a:xfrm>
          <a:prstGeom prst="ellipse">
            <a:avLst/>
          </a:prstGeom>
          <a:no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4800600" y="5943600"/>
            <a:ext cx="533400" cy="3048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p:cNvSpPr/>
          <p:nvPr/>
        </p:nvSpPr>
        <p:spPr>
          <a:xfrm>
            <a:off x="4572000" y="2743200"/>
            <a:ext cx="1143000" cy="1371600"/>
          </a:xfrm>
          <a:prstGeom prst="ellipse">
            <a:avLst/>
          </a:prstGeom>
          <a:no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p:cNvSpPr/>
          <p:nvPr/>
        </p:nvSpPr>
        <p:spPr>
          <a:xfrm>
            <a:off x="6858000" y="5334000"/>
            <a:ext cx="533400" cy="3048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Oval 12"/>
          <p:cNvSpPr/>
          <p:nvPr/>
        </p:nvSpPr>
        <p:spPr>
          <a:xfrm>
            <a:off x="6477000" y="1676400"/>
            <a:ext cx="1371600" cy="1600200"/>
          </a:xfrm>
          <a:prstGeom prst="ellipse">
            <a:avLst/>
          </a:prstGeom>
          <a:no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smtClean="0"/>
              <a:t>EXAMPLE: GOOG</a:t>
            </a:r>
            <a:endParaRPr lang="en-US" sz="3600" dirty="0"/>
          </a:p>
        </p:txBody>
      </p:sp>
      <p:pic>
        <p:nvPicPr>
          <p:cNvPr id="4" name="Content Placeholder 3" descr="goog.PNG"/>
          <p:cNvPicPr>
            <a:picLocks noGrp="1" noChangeAspect="1"/>
          </p:cNvPicPr>
          <p:nvPr>
            <p:ph idx="1"/>
          </p:nvPr>
        </p:nvPicPr>
        <p:blipFill>
          <a:blip r:embed="rId2" cstate="print"/>
          <a:stretch>
            <a:fillRect/>
          </a:stretch>
        </p:blipFill>
        <p:spPr>
          <a:xfrm>
            <a:off x="228600" y="1190924"/>
            <a:ext cx="8767571" cy="5438476"/>
          </a:xfrm>
          <a:ln>
            <a:solidFill>
              <a:srgbClr val="00B050"/>
            </a:solidFill>
          </a:ln>
        </p:spPr>
      </p:pic>
      <p:sp>
        <p:nvSpPr>
          <p:cNvPr id="5" name="Oval 4"/>
          <p:cNvSpPr/>
          <p:nvPr/>
        </p:nvSpPr>
        <p:spPr>
          <a:xfrm>
            <a:off x="3886200" y="5334000"/>
            <a:ext cx="838200" cy="5334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Oval 5"/>
          <p:cNvSpPr/>
          <p:nvPr/>
        </p:nvSpPr>
        <p:spPr>
          <a:xfrm>
            <a:off x="3733800" y="2590800"/>
            <a:ext cx="1066800" cy="1371600"/>
          </a:xfrm>
          <a:prstGeom prst="ellipse">
            <a:avLst/>
          </a:prstGeom>
          <a:no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Oval 6"/>
          <p:cNvSpPr/>
          <p:nvPr/>
        </p:nvSpPr>
        <p:spPr>
          <a:xfrm>
            <a:off x="6705600" y="1447800"/>
            <a:ext cx="990600" cy="838200"/>
          </a:xfrm>
          <a:prstGeom prst="ellipse">
            <a:avLst/>
          </a:prstGeom>
          <a:no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p:cNvSpPr/>
          <p:nvPr/>
        </p:nvSpPr>
        <p:spPr>
          <a:xfrm>
            <a:off x="6553200" y="5486400"/>
            <a:ext cx="838200" cy="5334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0" name="Straight Arrow Connector 9"/>
          <p:cNvCxnSpPr/>
          <p:nvPr/>
        </p:nvCxnSpPr>
        <p:spPr>
          <a:xfrm flipV="1">
            <a:off x="7010400" y="2438400"/>
            <a:ext cx="152400" cy="2895600"/>
          </a:xfrm>
          <a:prstGeom prst="straightConnector1">
            <a:avLst/>
          </a:prstGeom>
          <a:ln>
            <a:solidFill>
              <a:srgbClr val="FFFF00"/>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smtClean="0"/>
              <a:t>backend</a:t>
            </a:r>
            <a:endParaRPr lang="en-US" sz="3600" dirty="0"/>
          </a:p>
        </p:txBody>
      </p:sp>
      <p:sp>
        <p:nvSpPr>
          <p:cNvPr id="3" name="Content Placeholder 2"/>
          <p:cNvSpPr>
            <a:spLocks noGrp="1"/>
          </p:cNvSpPr>
          <p:nvPr>
            <p:ph idx="1"/>
          </p:nvPr>
        </p:nvSpPr>
        <p:spPr/>
        <p:txBody>
          <a:bodyPr/>
          <a:lstStyle/>
          <a:p>
            <a:endParaRPr lang="en-US"/>
          </a:p>
        </p:txBody>
      </p:sp>
      <p:pic>
        <p:nvPicPr>
          <p:cNvPr id="4099" name="Picture 3"/>
          <p:cNvPicPr>
            <a:picLocks noChangeAspect="1" noChangeArrowheads="1"/>
          </p:cNvPicPr>
          <p:nvPr/>
        </p:nvPicPr>
        <p:blipFill>
          <a:blip r:embed="rId2" cstate="print"/>
          <a:srcRect/>
          <a:stretch>
            <a:fillRect/>
          </a:stretch>
        </p:blipFill>
        <p:spPr bwMode="auto">
          <a:xfrm>
            <a:off x="0" y="1066800"/>
            <a:ext cx="9163050" cy="4095750"/>
          </a:xfrm>
          <a:prstGeom prst="rect">
            <a:avLst/>
          </a:prstGeom>
          <a:noFill/>
          <a:ln w="9525">
            <a:noFill/>
            <a:miter lim="800000"/>
            <a:headEnd/>
            <a:tailEnd/>
          </a:ln>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smtClean="0"/>
              <a:t>Sample data table</a:t>
            </a:r>
            <a:endParaRPr lang="en-US" sz="3600" dirty="0"/>
          </a:p>
        </p:txBody>
      </p:sp>
      <p:sp>
        <p:nvSpPr>
          <p:cNvPr id="3" name="Content Placeholder 2"/>
          <p:cNvSpPr>
            <a:spLocks noGrp="1"/>
          </p:cNvSpPr>
          <p:nvPr>
            <p:ph idx="1"/>
          </p:nvPr>
        </p:nvSpPr>
        <p:spPr/>
        <p:txBody>
          <a:bodyPr/>
          <a:lstStyle/>
          <a:p>
            <a:pPr>
              <a:buNone/>
            </a:pPr>
            <a:endParaRPr lang="en-US" dirty="0" smtClean="0"/>
          </a:p>
          <a:p>
            <a:pPr>
              <a:buNone/>
            </a:pPr>
            <a:endParaRPr lang="en-US" dirty="0"/>
          </a:p>
        </p:txBody>
      </p:sp>
      <p:pic>
        <p:nvPicPr>
          <p:cNvPr id="2052" name="Picture 4"/>
          <p:cNvPicPr>
            <a:picLocks noChangeAspect="1" noChangeArrowheads="1"/>
          </p:cNvPicPr>
          <p:nvPr/>
        </p:nvPicPr>
        <p:blipFill>
          <a:blip r:embed="rId2" cstate="print"/>
          <a:srcRect/>
          <a:stretch>
            <a:fillRect/>
          </a:stretch>
        </p:blipFill>
        <p:spPr bwMode="auto">
          <a:xfrm>
            <a:off x="-32795" y="914400"/>
            <a:ext cx="9144000" cy="5567083"/>
          </a:xfrm>
          <a:prstGeom prst="rect">
            <a:avLst/>
          </a:prstGeom>
          <a:noFill/>
          <a:ln w="9525">
            <a:noFill/>
            <a:miter lim="800000"/>
            <a:headEnd/>
            <a:tailEnd/>
          </a:ln>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smtClean="0"/>
              <a:t>Differences</a:t>
            </a:r>
            <a:endParaRPr lang="en-US" sz="3600" dirty="0"/>
          </a:p>
        </p:txBody>
      </p:sp>
      <p:sp>
        <p:nvSpPr>
          <p:cNvPr id="3" name="Content Placeholder 2"/>
          <p:cNvSpPr>
            <a:spLocks noGrp="1"/>
          </p:cNvSpPr>
          <p:nvPr>
            <p:ph idx="1"/>
          </p:nvPr>
        </p:nvSpPr>
        <p:spPr/>
        <p:txBody>
          <a:bodyPr>
            <a:normAutofit/>
          </a:bodyPr>
          <a:lstStyle/>
          <a:p>
            <a:pPr>
              <a:buFont typeface="Arial" panose="020B0604020202020204" pitchFamily="34" charset="0"/>
              <a:buChar char="•"/>
            </a:pPr>
            <a:r>
              <a:rPr lang="en-US" sz="2800" dirty="0" smtClean="0"/>
              <a:t>Cleaned </a:t>
            </a:r>
            <a:r>
              <a:rPr lang="en-US" sz="2800" dirty="0" smtClean="0"/>
              <a:t>User Interface</a:t>
            </a:r>
          </a:p>
          <a:p>
            <a:pPr>
              <a:buFont typeface="Arial" panose="020B0604020202020204" pitchFamily="34" charset="0"/>
              <a:buChar char="•"/>
            </a:pPr>
            <a:endParaRPr lang="en-US" sz="2800" dirty="0" smtClean="0"/>
          </a:p>
          <a:p>
            <a:pPr>
              <a:buFont typeface="Arial" panose="020B0604020202020204" pitchFamily="34" charset="0"/>
              <a:buChar char="•"/>
            </a:pPr>
            <a:r>
              <a:rPr lang="en-US" sz="2800" dirty="0" smtClean="0"/>
              <a:t>All information required in one location</a:t>
            </a:r>
          </a:p>
          <a:p>
            <a:pPr>
              <a:buFont typeface="Arial" panose="020B0604020202020204" pitchFamily="34" charset="0"/>
              <a:buChar char="•"/>
            </a:pPr>
            <a:endParaRPr lang="en-US" sz="2800" dirty="0" smtClean="0"/>
          </a:p>
          <a:p>
            <a:pPr>
              <a:buFont typeface="Arial" panose="020B0604020202020204" pitchFamily="34" charset="0"/>
              <a:buChar char="•"/>
            </a:pPr>
            <a:r>
              <a:rPr lang="en-US" sz="2800" dirty="0" smtClean="0"/>
              <a:t>“We did the math for </a:t>
            </a:r>
            <a:r>
              <a:rPr lang="en-US" sz="2800" dirty="0" smtClean="0"/>
              <a:t>you” ideology </a:t>
            </a:r>
            <a:endParaRPr lang="en-US" sz="2800" dirty="0"/>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smtClean="0"/>
              <a:t>Future action</a:t>
            </a:r>
            <a:endParaRPr lang="en-US" sz="3600" dirty="0"/>
          </a:p>
        </p:txBody>
      </p:sp>
      <p:sp>
        <p:nvSpPr>
          <p:cNvPr id="3" name="Content Placeholder 2"/>
          <p:cNvSpPr>
            <a:spLocks noGrp="1"/>
          </p:cNvSpPr>
          <p:nvPr>
            <p:ph idx="1"/>
          </p:nvPr>
        </p:nvSpPr>
        <p:spPr/>
        <p:txBody>
          <a:bodyPr/>
          <a:lstStyle/>
          <a:p>
            <a:pPr>
              <a:buFont typeface="Arial" panose="020B0604020202020204" pitchFamily="34" charset="0"/>
              <a:buChar char="•"/>
            </a:pPr>
            <a:r>
              <a:rPr lang="en-US" sz="2800" dirty="0" smtClean="0"/>
              <a:t>Error Handling</a:t>
            </a:r>
          </a:p>
          <a:p>
            <a:pPr>
              <a:buFont typeface="Arial" panose="020B0604020202020204" pitchFamily="34" charset="0"/>
              <a:buChar char="•"/>
            </a:pPr>
            <a:endParaRPr lang="en-US" sz="2800" dirty="0" smtClean="0"/>
          </a:p>
          <a:p>
            <a:pPr>
              <a:buFont typeface="Arial" panose="020B0604020202020204" pitchFamily="34" charset="0"/>
              <a:buChar char="•"/>
            </a:pPr>
            <a:r>
              <a:rPr lang="en-US" sz="2800" dirty="0" smtClean="0"/>
              <a:t>Less reliance on Yahoo API</a:t>
            </a:r>
          </a:p>
          <a:p>
            <a:pPr>
              <a:buFont typeface="Arial" panose="020B0604020202020204" pitchFamily="34" charset="0"/>
              <a:buChar char="•"/>
            </a:pPr>
            <a:endParaRPr lang="en-US" sz="2800" dirty="0" smtClean="0"/>
          </a:p>
          <a:p>
            <a:pPr>
              <a:buFont typeface="Arial" panose="020B0604020202020204" pitchFamily="34" charset="0"/>
              <a:buChar char="•"/>
            </a:pPr>
            <a:r>
              <a:rPr lang="en-US" sz="2800" dirty="0" smtClean="0"/>
              <a:t>Implement additional models</a:t>
            </a:r>
          </a:p>
          <a:p>
            <a:endParaRPr lang="en-US" dirty="0" smtClean="0"/>
          </a:p>
          <a:p>
            <a:endParaRPr lang="en-US" dirty="0"/>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z="7200" dirty="0" smtClean="0"/>
              <a:t>QUESTIONS?</a:t>
            </a:r>
            <a:endParaRPr lang="en-US" sz="7200" dirty="0"/>
          </a:p>
        </p:txBody>
      </p:sp>
      <p:sp>
        <p:nvSpPr>
          <p:cNvPr id="7" name="Text Placeholder 6"/>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45666081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400" dirty="0" smtClean="0"/>
              <a:t>Goal</a:t>
            </a:r>
            <a:endParaRPr lang="en-US" sz="4400" dirty="0"/>
          </a:p>
        </p:txBody>
      </p:sp>
      <p:sp>
        <p:nvSpPr>
          <p:cNvPr id="3" name="Content Placeholder 2"/>
          <p:cNvSpPr>
            <a:spLocks noGrp="1"/>
          </p:cNvSpPr>
          <p:nvPr>
            <p:ph idx="1"/>
          </p:nvPr>
        </p:nvSpPr>
        <p:spPr/>
        <p:txBody>
          <a:bodyPr/>
          <a:lstStyle/>
          <a:p>
            <a:pPr>
              <a:buFont typeface="Arial" panose="020B0604020202020204" pitchFamily="34" charset="0"/>
              <a:buChar char="•"/>
            </a:pPr>
            <a:r>
              <a:rPr lang="en-US" sz="2400" dirty="0" smtClean="0"/>
              <a:t>Simplify the process of buying and selling stocks for average consumers.</a:t>
            </a:r>
          </a:p>
          <a:p>
            <a:pPr>
              <a:buFont typeface="Arial" panose="020B0604020202020204" pitchFamily="34" charset="0"/>
              <a:buChar char="•"/>
            </a:pPr>
            <a:endParaRPr lang="en-US" sz="2400" dirty="0" smtClean="0"/>
          </a:p>
          <a:p>
            <a:pPr>
              <a:buFont typeface="Arial" panose="020B0604020202020204" pitchFamily="34" charset="0"/>
              <a:buChar char="•"/>
            </a:pPr>
            <a:r>
              <a:rPr lang="en-US" sz="2400" dirty="0" smtClean="0"/>
              <a:t>Final decision will be </a:t>
            </a:r>
            <a:r>
              <a:rPr lang="en-US" sz="2400" dirty="0" smtClean="0"/>
              <a:t>made </a:t>
            </a:r>
            <a:r>
              <a:rPr lang="en-US" sz="2400" dirty="0" smtClean="0"/>
              <a:t>by </a:t>
            </a:r>
            <a:r>
              <a:rPr lang="en-US" sz="2400" dirty="0"/>
              <a:t/>
            </a:r>
            <a:br>
              <a:rPr lang="en-US" sz="2400" dirty="0"/>
            </a:br>
            <a:r>
              <a:rPr lang="en-US" sz="2400" dirty="0" smtClean="0"/>
              <a:t>the </a:t>
            </a:r>
            <a:r>
              <a:rPr lang="en-US" sz="2400" dirty="0" smtClean="0"/>
              <a:t>user.</a:t>
            </a:r>
          </a:p>
          <a:p>
            <a:pPr>
              <a:buFont typeface="Arial" panose="020B0604020202020204" pitchFamily="34" charset="0"/>
              <a:buChar char="•"/>
            </a:pPr>
            <a:endParaRPr lang="en-US" dirty="0" smtClean="0"/>
          </a:p>
          <a:p>
            <a:endParaRPr lang="en-US" dirty="0" smtClean="0"/>
          </a:p>
          <a:p>
            <a:endParaRPr lang="en-US" dirty="0"/>
          </a:p>
        </p:txBody>
      </p:sp>
      <p:pic>
        <p:nvPicPr>
          <p:cNvPr id="1027" name="Picture 3"/>
          <p:cNvPicPr>
            <a:picLocks noChangeAspect="1" noChangeArrowheads="1"/>
          </p:cNvPicPr>
          <p:nvPr/>
        </p:nvPicPr>
        <p:blipFill>
          <a:blip r:embed="rId2" cstate="print"/>
          <a:srcRect/>
          <a:stretch>
            <a:fillRect/>
          </a:stretch>
        </p:blipFill>
        <p:spPr bwMode="auto">
          <a:xfrm>
            <a:off x="5778420" y="1981200"/>
            <a:ext cx="3333750" cy="2943225"/>
          </a:xfrm>
          <a:prstGeom prst="rect">
            <a:avLst/>
          </a:prstGeom>
          <a:noFill/>
          <a:ln w="9525">
            <a:noFill/>
            <a:miter lim="800000"/>
            <a:headEnd/>
            <a:tailEnd/>
          </a:ln>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1"/>
          </p:nvPr>
        </p:nvSpPr>
        <p:spPr/>
        <p:txBody>
          <a:bodyPr>
            <a:normAutofit/>
          </a:bodyPr>
          <a:lstStyle/>
          <a:p>
            <a:pPr>
              <a:buFont typeface="Arial" panose="020B0604020202020204" pitchFamily="34" charset="0"/>
              <a:buChar char="•"/>
            </a:pPr>
            <a:r>
              <a:rPr lang="en-US" sz="2400" dirty="0" smtClean="0"/>
              <a:t>Automated the </a:t>
            </a:r>
            <a:r>
              <a:rPr lang="en-US" sz="2400" dirty="0" smtClean="0"/>
              <a:t>whole </a:t>
            </a:r>
            <a:r>
              <a:rPr lang="en-US" sz="2400" dirty="0"/>
              <a:t>b</a:t>
            </a:r>
            <a:r>
              <a:rPr lang="en-US" sz="2400" dirty="0" smtClean="0"/>
              <a:t>ackend </a:t>
            </a:r>
            <a:r>
              <a:rPr lang="en-US" sz="2400" dirty="0"/>
              <a:t>p</a:t>
            </a:r>
            <a:r>
              <a:rPr lang="en-US" sz="2400" dirty="0" smtClean="0"/>
              <a:t>rocess</a:t>
            </a:r>
            <a:endParaRPr lang="en-US" sz="2400" dirty="0" smtClean="0"/>
          </a:p>
          <a:p>
            <a:pPr>
              <a:buFont typeface="Arial" panose="020B0604020202020204" pitchFamily="34" charset="0"/>
              <a:buChar char="•"/>
            </a:pPr>
            <a:r>
              <a:rPr lang="en-US" sz="2400" dirty="0" smtClean="0"/>
              <a:t>Graphed the </a:t>
            </a:r>
            <a:r>
              <a:rPr lang="en-US" sz="2400" dirty="0" smtClean="0"/>
              <a:t>data</a:t>
            </a:r>
            <a:endParaRPr lang="en-US" sz="2400" dirty="0" smtClean="0"/>
          </a:p>
          <a:p>
            <a:pPr>
              <a:buFont typeface="Arial" panose="020B0604020202020204" pitchFamily="34" charset="0"/>
              <a:buChar char="•"/>
            </a:pPr>
            <a:r>
              <a:rPr lang="en-US" sz="2400" dirty="0" smtClean="0"/>
              <a:t>Added a Portfolio Data Structure</a:t>
            </a:r>
          </a:p>
          <a:p>
            <a:pPr>
              <a:buNone/>
            </a:pPr>
            <a:endParaRPr lang="en-US" dirty="0" smtClean="0"/>
          </a:p>
          <a:p>
            <a:endParaRPr lang="en-US" dirty="0"/>
          </a:p>
        </p:txBody>
      </p:sp>
      <p:sp>
        <p:nvSpPr>
          <p:cNvPr id="4" name="Content Placeholder 3"/>
          <p:cNvSpPr>
            <a:spLocks noGrp="1"/>
          </p:cNvSpPr>
          <p:nvPr>
            <p:ph sz="half" idx="2"/>
          </p:nvPr>
        </p:nvSpPr>
        <p:spPr/>
        <p:txBody>
          <a:bodyPr>
            <a:normAutofit/>
          </a:bodyPr>
          <a:lstStyle/>
          <a:p>
            <a:pPr>
              <a:buFont typeface="Arial" panose="020B0604020202020204" pitchFamily="34" charset="0"/>
              <a:buChar char="•"/>
            </a:pPr>
            <a:r>
              <a:rPr lang="en-US" sz="2400" dirty="0"/>
              <a:t>Cleaner and more r</a:t>
            </a:r>
            <a:r>
              <a:rPr lang="en-US" sz="2400" dirty="0" smtClean="0"/>
              <a:t>eusable </a:t>
            </a:r>
            <a:r>
              <a:rPr lang="en-US" sz="2400" dirty="0"/>
              <a:t>c</a:t>
            </a:r>
            <a:r>
              <a:rPr lang="en-US" sz="2400" dirty="0" smtClean="0"/>
              <a:t>ode</a:t>
            </a:r>
            <a:endParaRPr lang="en-US" sz="2400" dirty="0"/>
          </a:p>
          <a:p>
            <a:pPr>
              <a:buFont typeface="Arial" panose="020B0604020202020204" pitchFamily="34" charset="0"/>
              <a:buChar char="•"/>
            </a:pPr>
            <a:r>
              <a:rPr lang="en-US" sz="2400" dirty="0"/>
              <a:t>Added </a:t>
            </a:r>
            <a:r>
              <a:rPr lang="en-US" sz="2400" dirty="0" smtClean="0"/>
              <a:t>columns </a:t>
            </a:r>
            <a:r>
              <a:rPr lang="en-US" sz="2400" dirty="0"/>
              <a:t>to each </a:t>
            </a:r>
            <a:r>
              <a:rPr lang="en-US" sz="2400" dirty="0" smtClean="0"/>
              <a:t>data </a:t>
            </a:r>
            <a:r>
              <a:rPr lang="en-US" sz="2400" dirty="0"/>
              <a:t>t</a:t>
            </a:r>
            <a:r>
              <a:rPr lang="en-US" sz="2400" dirty="0" smtClean="0"/>
              <a:t>able</a:t>
            </a:r>
            <a:endParaRPr lang="en-US" sz="2400" dirty="0"/>
          </a:p>
          <a:p>
            <a:pPr>
              <a:buFont typeface="Arial" panose="020B0604020202020204" pitchFamily="34" charset="0"/>
              <a:buChar char="•"/>
            </a:pPr>
            <a:r>
              <a:rPr lang="en-US" sz="2400" dirty="0"/>
              <a:t>More refined front end</a:t>
            </a:r>
          </a:p>
          <a:p>
            <a:endParaRPr lang="en-US" dirty="0"/>
          </a:p>
          <a:p>
            <a:endParaRPr lang="en-US" dirty="0"/>
          </a:p>
        </p:txBody>
      </p:sp>
      <p:sp>
        <p:nvSpPr>
          <p:cNvPr id="2" name="Title 1"/>
          <p:cNvSpPr>
            <a:spLocks noGrp="1"/>
          </p:cNvSpPr>
          <p:nvPr>
            <p:ph type="title"/>
          </p:nvPr>
        </p:nvSpPr>
        <p:spPr/>
        <p:txBody>
          <a:bodyPr/>
          <a:lstStyle/>
          <a:p>
            <a:r>
              <a:rPr lang="en-US" sz="3600" dirty="0" smtClean="0"/>
              <a:t>Key Additions From demo 1</a:t>
            </a:r>
            <a:endParaRPr lang="en-US" sz="3600" dirty="0"/>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smtClean="0"/>
              <a:t>Frontend</a:t>
            </a:r>
            <a:endParaRPr lang="en-US" sz="3600" dirty="0"/>
          </a:p>
        </p:txBody>
      </p:sp>
      <p:pic>
        <p:nvPicPr>
          <p:cNvPr id="4" name="Content Placeholder 3"/>
          <p:cNvPicPr>
            <a:picLocks noGrp="1"/>
          </p:cNvPicPr>
          <p:nvPr>
            <p:ph idx="1"/>
          </p:nvPr>
        </p:nvPicPr>
        <p:blipFill>
          <a:blip r:embed="rId2" cstate="print"/>
          <a:stretch>
            <a:fillRect/>
          </a:stretch>
        </p:blipFill>
        <p:spPr bwMode="auto">
          <a:xfrm>
            <a:off x="1589950" y="1100138"/>
            <a:ext cx="5986324" cy="3579812"/>
          </a:xfrm>
          <a:prstGeom prst="rect">
            <a:avLst/>
          </a:prstGeom>
          <a:noFill/>
          <a:ln w="9525">
            <a:noFill/>
            <a:miter lim="800000"/>
            <a:headEnd/>
            <a:tailEnd/>
          </a:ln>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3600" dirty="0" smtClean="0"/>
              <a:t>How a user will utilize the graph</a:t>
            </a:r>
            <a:r>
              <a:rPr lang="en-US" dirty="0" smtClean="0"/>
              <a:t/>
            </a:r>
            <a:br>
              <a:rPr lang="en-US" dirty="0" smtClean="0"/>
            </a:br>
            <a:endParaRPr lang="en-US" dirty="0"/>
          </a:p>
        </p:txBody>
      </p:sp>
      <p:sp>
        <p:nvSpPr>
          <p:cNvPr id="3" name="Content Placeholder 2"/>
          <p:cNvSpPr>
            <a:spLocks noGrp="1"/>
          </p:cNvSpPr>
          <p:nvPr>
            <p:ph idx="1"/>
          </p:nvPr>
        </p:nvSpPr>
        <p:spPr/>
        <p:txBody>
          <a:bodyPr>
            <a:normAutofit fontScale="85000" lnSpcReduction="20000"/>
          </a:bodyPr>
          <a:lstStyle/>
          <a:p>
            <a:pPr lvl="0"/>
            <a:r>
              <a:rPr lang="en-US" dirty="0" smtClean="0"/>
              <a:t>Trend</a:t>
            </a:r>
            <a:r>
              <a:rPr lang="en-US" dirty="0" smtClean="0"/>
              <a:t>:</a:t>
            </a:r>
            <a:endParaRPr lang="en-US" dirty="0" smtClean="0"/>
          </a:p>
          <a:p>
            <a:pPr>
              <a:buNone/>
            </a:pPr>
            <a:r>
              <a:rPr lang="en-US" dirty="0" smtClean="0"/>
              <a:t>	</a:t>
            </a:r>
            <a:r>
              <a:rPr lang="en-US" b="0" dirty="0" smtClean="0"/>
              <a:t>Check to see if the trend is moving is upward or downward based on the average and the moving average. In this example the average indicated by the blue line is above the long term moving average indicated by the red line so, the trend is upward. </a:t>
            </a:r>
          </a:p>
          <a:p>
            <a:pPr>
              <a:buNone/>
            </a:pPr>
            <a:r>
              <a:rPr lang="en-US" dirty="0" smtClean="0"/>
              <a:t> </a:t>
            </a:r>
          </a:p>
          <a:p>
            <a:pPr lvl="0"/>
            <a:r>
              <a:rPr lang="en-US" dirty="0" smtClean="0"/>
              <a:t>Momentum of the Stock</a:t>
            </a:r>
            <a:r>
              <a:rPr lang="en-US" dirty="0" smtClean="0"/>
              <a:t>:</a:t>
            </a:r>
            <a:endParaRPr lang="en-US" dirty="0" smtClean="0"/>
          </a:p>
          <a:p>
            <a:pPr>
              <a:buNone/>
            </a:pPr>
            <a:r>
              <a:rPr lang="en-US" dirty="0" smtClean="0"/>
              <a:t>	</a:t>
            </a:r>
            <a:r>
              <a:rPr lang="en-US" b="0" dirty="0" smtClean="0"/>
              <a:t>Momentum can be seen by the movement of the two different moving average lines. The green line represents the medium-term momentum and the red line represents the long-term momentum. In this graph the medium-term average is located above the long-term average and the lines seem to diverge. This is an indicator of strong upward momentum. </a:t>
            </a:r>
          </a:p>
          <a:p>
            <a:pPr>
              <a:buNone/>
            </a:pPr>
            <a:r>
              <a:rPr lang="en-US" dirty="0" smtClean="0"/>
              <a:t> </a:t>
            </a:r>
          </a:p>
          <a:p>
            <a:pPr lvl="0"/>
            <a:r>
              <a:rPr lang="en-US" dirty="0" smtClean="0"/>
              <a:t>Support/Resistance</a:t>
            </a:r>
            <a:r>
              <a:rPr lang="en-US" dirty="0" smtClean="0"/>
              <a:t>:</a:t>
            </a:r>
            <a:endParaRPr lang="en-US" dirty="0" smtClean="0"/>
          </a:p>
          <a:p>
            <a:pPr>
              <a:buNone/>
            </a:pPr>
            <a:r>
              <a:rPr lang="en-US" dirty="0" smtClean="0"/>
              <a:t>	</a:t>
            </a:r>
            <a:r>
              <a:rPr lang="en-US" b="0" dirty="0" smtClean="0"/>
              <a:t>The user can also use the graph to set stop orders which are points were the price of the stock moves below the long-term moving average. Also, the graph can show support and resistance points of the stock.</a:t>
            </a:r>
          </a:p>
          <a:p>
            <a:endParaRPr lang="en-US" dirty="0"/>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p:cNvPicPr>
          <p:nvPr>
            <p:ph idx="1"/>
          </p:nvPr>
        </p:nvPicPr>
        <p:blipFill>
          <a:blip r:embed="rId2" cstate="print"/>
          <a:srcRect/>
          <a:stretch>
            <a:fillRect/>
          </a:stretch>
        </p:blipFill>
        <p:spPr bwMode="auto">
          <a:xfrm>
            <a:off x="0" y="381000"/>
            <a:ext cx="9144000" cy="5867400"/>
          </a:xfrm>
          <a:prstGeom prst="rect">
            <a:avLst/>
          </a:prstGeom>
          <a:noFill/>
          <a:ln w="9525">
            <a:noFill/>
            <a:miter lim="800000"/>
            <a:headEnd/>
            <a:tailEnd/>
          </a:ln>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smtClean="0"/>
              <a:t>Another Example</a:t>
            </a:r>
            <a:endParaRPr lang="en-US" sz="3600" dirty="0"/>
          </a:p>
        </p:txBody>
      </p:sp>
      <p:sp>
        <p:nvSpPr>
          <p:cNvPr id="5" name="Content Placeholder 4"/>
          <p:cNvSpPr>
            <a:spLocks noGrp="1"/>
          </p:cNvSpPr>
          <p:nvPr>
            <p:ph idx="1"/>
          </p:nvPr>
        </p:nvSpPr>
        <p:spPr/>
        <p:txBody>
          <a:bodyPr/>
          <a:lstStyle/>
          <a:p>
            <a:endParaRPr lang="en-US" dirty="0"/>
          </a:p>
        </p:txBody>
      </p:sp>
      <p:pic>
        <p:nvPicPr>
          <p:cNvPr id="3075" name="Picture 3"/>
          <p:cNvPicPr>
            <a:picLocks noChangeAspect="1" noChangeArrowheads="1"/>
          </p:cNvPicPr>
          <p:nvPr/>
        </p:nvPicPr>
        <p:blipFill>
          <a:blip r:embed="rId2" cstate="print"/>
          <a:srcRect/>
          <a:stretch>
            <a:fillRect/>
          </a:stretch>
        </p:blipFill>
        <p:spPr bwMode="auto">
          <a:xfrm>
            <a:off x="0" y="1295400"/>
            <a:ext cx="9144000" cy="5358339"/>
          </a:xfrm>
          <a:prstGeom prst="rect">
            <a:avLst/>
          </a:prstGeom>
          <a:noFill/>
          <a:ln w="9525">
            <a:noFill/>
            <a:miter lim="800000"/>
            <a:headEnd/>
            <a:tailEnd/>
          </a:ln>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smtClean="0"/>
              <a:t>remarks</a:t>
            </a:r>
            <a:endParaRPr lang="en-US" sz="3600" dirty="0"/>
          </a:p>
        </p:txBody>
      </p:sp>
      <p:sp>
        <p:nvSpPr>
          <p:cNvPr id="3" name="Content Placeholder 2"/>
          <p:cNvSpPr>
            <a:spLocks noGrp="1"/>
          </p:cNvSpPr>
          <p:nvPr>
            <p:ph idx="1"/>
          </p:nvPr>
        </p:nvSpPr>
        <p:spPr/>
        <p:txBody>
          <a:bodyPr>
            <a:normAutofit/>
          </a:bodyPr>
          <a:lstStyle/>
          <a:p>
            <a:pPr>
              <a:buFont typeface="Arial" panose="020B0604020202020204" pitchFamily="34" charset="0"/>
              <a:buChar char="•"/>
            </a:pPr>
            <a:r>
              <a:rPr lang="en-US" sz="1900" dirty="0" smtClean="0"/>
              <a:t>Moving </a:t>
            </a:r>
            <a:r>
              <a:rPr lang="en-US" sz="1900" dirty="0" smtClean="0"/>
              <a:t>average model is a popular method in the industry thus </a:t>
            </a:r>
            <a:endParaRPr lang="en-US" sz="1900" dirty="0" smtClean="0"/>
          </a:p>
          <a:p>
            <a:pPr lvl="2">
              <a:buFont typeface="Arial" panose="020B0604020202020204" pitchFamily="34" charset="0"/>
              <a:buChar char="•"/>
            </a:pPr>
            <a:r>
              <a:rPr lang="en-US" sz="1900" dirty="0" smtClean="0"/>
              <a:t>Allows user </a:t>
            </a:r>
            <a:r>
              <a:rPr lang="en-US" sz="1900" dirty="0" smtClean="0"/>
              <a:t>to buy and sell stock at appropriate times under the assumption they follow the guidelines illustrated above</a:t>
            </a:r>
          </a:p>
          <a:p>
            <a:endParaRPr lang="en-US" sz="1800" dirty="0" smtClean="0"/>
          </a:p>
          <a:p>
            <a:pPr>
              <a:buFont typeface="Arial" panose="020B0604020202020204" pitchFamily="34" charset="0"/>
              <a:buChar char="•"/>
            </a:pPr>
            <a:r>
              <a:rPr lang="en-US" sz="1800" dirty="0" smtClean="0"/>
              <a:t>In </a:t>
            </a:r>
            <a:r>
              <a:rPr lang="en-US" sz="1800" dirty="0" smtClean="0"/>
              <a:t>sample </a:t>
            </a:r>
            <a:r>
              <a:rPr lang="en-US" sz="1800" dirty="0" smtClean="0"/>
              <a:t>set of different stocks we looked at </a:t>
            </a:r>
            <a:r>
              <a:rPr lang="en-US" sz="1800" dirty="0" smtClean="0"/>
              <a:t>long </a:t>
            </a:r>
            <a:r>
              <a:rPr lang="en-US" sz="1800" dirty="0" smtClean="0"/>
              <a:t>term moving </a:t>
            </a:r>
            <a:r>
              <a:rPr lang="en-US" sz="1800" dirty="0" smtClean="0"/>
              <a:t>average</a:t>
            </a:r>
          </a:p>
          <a:p>
            <a:pPr lvl="2">
              <a:buFont typeface="Arial" panose="020B0604020202020204" pitchFamily="34" charset="0"/>
              <a:buChar char="•"/>
            </a:pPr>
            <a:r>
              <a:rPr lang="en-US" sz="1800" dirty="0" smtClean="0"/>
              <a:t>If </a:t>
            </a:r>
            <a:r>
              <a:rPr lang="en-US" sz="1800" dirty="0" smtClean="0"/>
              <a:t>above </a:t>
            </a:r>
            <a:r>
              <a:rPr lang="en-US" sz="1800" dirty="0" smtClean="0"/>
              <a:t>the stock price it was always a good idea to </a:t>
            </a:r>
            <a:r>
              <a:rPr lang="en-US" sz="1800" dirty="0" smtClean="0"/>
              <a:t>sell</a:t>
            </a:r>
            <a:endParaRPr lang="en-US" sz="1800" dirty="0" smtClean="0"/>
          </a:p>
          <a:p>
            <a:pPr>
              <a:buFont typeface="Arial" panose="020B0604020202020204" pitchFamily="34" charset="0"/>
              <a:buChar char="•"/>
            </a:pPr>
            <a:endParaRPr lang="en-US" sz="1800" dirty="0"/>
          </a:p>
          <a:p>
            <a:pPr>
              <a:buFont typeface="Arial" panose="020B0604020202020204" pitchFamily="34" charset="0"/>
              <a:buChar char="•"/>
            </a:pPr>
            <a:r>
              <a:rPr lang="en-US" sz="1800" dirty="0" smtClean="0"/>
              <a:t>We </a:t>
            </a:r>
            <a:r>
              <a:rPr lang="en-US" sz="1800" dirty="0" smtClean="0"/>
              <a:t>did not extrapolate the moving average trend to get future prices rather we decided to pursue a different method of buying and selling stocks using the moving average. </a:t>
            </a:r>
          </a:p>
          <a:p>
            <a:endParaRPr lang="en-US" dirty="0"/>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smtClean="0"/>
              <a:t>RSI Information</a:t>
            </a:r>
            <a:endParaRPr lang="en-US" sz="3600" dirty="0"/>
          </a:p>
        </p:txBody>
      </p:sp>
      <p:sp>
        <p:nvSpPr>
          <p:cNvPr id="3" name="Content Placeholder 2"/>
          <p:cNvSpPr>
            <a:spLocks noGrp="1"/>
          </p:cNvSpPr>
          <p:nvPr>
            <p:ph idx="1"/>
          </p:nvPr>
        </p:nvSpPr>
        <p:spPr/>
        <p:txBody>
          <a:bodyPr/>
          <a:lstStyle/>
          <a:p>
            <a:pPr>
              <a:buFont typeface="Arial" panose="020B0604020202020204" pitchFamily="34" charset="0"/>
              <a:buChar char="•"/>
            </a:pPr>
            <a:r>
              <a:rPr lang="en-US" sz="2400" b="0" dirty="0" smtClean="0"/>
              <a:t>RSI allows us take into account momentum of the stock</a:t>
            </a:r>
          </a:p>
          <a:p>
            <a:pPr>
              <a:buFont typeface="Arial" panose="020B0604020202020204" pitchFamily="34" charset="0"/>
              <a:buChar char="•"/>
            </a:pPr>
            <a:endParaRPr lang="en-US" sz="2400" b="0" dirty="0" smtClean="0"/>
          </a:p>
          <a:p>
            <a:pPr>
              <a:buFont typeface="Arial" panose="020B0604020202020204" pitchFamily="34" charset="0"/>
              <a:buChar char="•"/>
            </a:pPr>
            <a:r>
              <a:rPr lang="en-US" sz="2400" b="0" dirty="0" smtClean="0"/>
              <a:t>Gives user output of stability of stock (0-100)</a:t>
            </a:r>
          </a:p>
          <a:p>
            <a:pPr>
              <a:buFont typeface="Arial" panose="020B0604020202020204" pitchFamily="34" charset="0"/>
              <a:buChar char="•"/>
            </a:pPr>
            <a:endParaRPr lang="en-US" sz="2400" b="0" dirty="0" smtClean="0"/>
          </a:p>
          <a:p>
            <a:pPr>
              <a:buFont typeface="Arial" panose="020B0604020202020204" pitchFamily="34" charset="0"/>
              <a:buChar char="•"/>
            </a:pPr>
            <a:r>
              <a:rPr lang="en-US" sz="2400" b="0" dirty="0" smtClean="0"/>
              <a:t>Use thresholds to define points of instability</a:t>
            </a:r>
            <a:br>
              <a:rPr lang="en-US" sz="2400" b="0" dirty="0" smtClean="0"/>
            </a:br>
            <a:r>
              <a:rPr lang="en-US" sz="2400" b="0" dirty="0" smtClean="0"/>
              <a:t>	&gt;=70 or &lt;= 30</a:t>
            </a:r>
            <a:r>
              <a:rPr lang="en-US" dirty="0" smtClean="0"/>
              <a:t/>
            </a:r>
            <a:br>
              <a:rPr lang="en-US" dirty="0" smtClean="0"/>
            </a:br>
            <a:endParaRPr lang="en-US" dirty="0" smtClean="0"/>
          </a:p>
          <a:p>
            <a:endParaRPr lang="en-US" dirty="0"/>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Angles">
  <a:themeElements>
    <a:clrScheme name="Equity">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Angles">
      <a:majorFont>
        <a:latin typeface="Franklin Gothic Medium"/>
        <a:ea typeface=""/>
        <a:cs typeface=""/>
        <a:font script="Jpan" typeface="HG創英角ｺﾞｼｯｸUB"/>
        <a:font script="Hang" typeface="돋움"/>
        <a:font script="Hans" typeface="微软雅黑"/>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Franklin Gothic Book"/>
        <a:ea typeface=""/>
        <a:cs typeface=""/>
        <a:font script="Jpan" typeface="ＭＳ Ｐゴシック"/>
        <a:font script="Hang" typeface="맑은 고딕"/>
        <a:font script="Hans" typeface="隶书"/>
        <a:font script="Hant" typeface="新細明體"/>
        <a:font script="Arab" typeface="Arial"/>
        <a:font script="Hebr" typeface="Arial"/>
        <a:font script="Thai" typeface="Cord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blipFill rotWithShape="1">
          <a:blip xmlns:r="http://schemas.openxmlformats.org/officeDocument/2006/relationships" r:embed="rId1">
            <a:duotone>
              <a:schemeClr val="phClr">
                <a:tint val="90000"/>
                <a:shade val="85000"/>
              </a:schemeClr>
              <a:schemeClr val="phClr">
                <a:tint val="95000"/>
                <a:shade val="99000"/>
              </a:schemeClr>
            </a:duotone>
          </a:blip>
          <a:tile tx="0" ty="0" sx="100000" sy="100000" flip="none" algn="tl"/>
        </a:blipFill>
        <a:blipFill rotWithShape="1">
          <a:blip xmlns:r="http://schemas.openxmlformats.org/officeDocument/2006/relationships" r:embed="rId2">
            <a:duotone>
              <a:schemeClr val="phClr">
                <a:tint val="93000"/>
                <a:shade val="85000"/>
              </a:schemeClr>
              <a:schemeClr val="phClr">
                <a:tint val="96000"/>
                <a:shade val="99000"/>
              </a:schemeClr>
            </a:duotone>
          </a:blip>
          <a:tile tx="0" ty="0" sx="90000" sy="9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Angles</Template>
  <TotalTime>101</TotalTime>
  <Words>227</Words>
  <Application>Microsoft Office PowerPoint</Application>
  <PresentationFormat>On-screen Show (4:3)</PresentationFormat>
  <Paragraphs>56</Paragraphs>
  <Slides>16</Slides>
  <Notes>0</Notes>
  <HiddenSlides>0</HiddenSlides>
  <MMClips>0</MMClips>
  <ScaleCrop>false</ScaleCrop>
  <HeadingPairs>
    <vt:vector size="4" baseType="variant">
      <vt:variant>
        <vt:lpstr>Theme</vt:lpstr>
      </vt:variant>
      <vt:variant>
        <vt:i4>1</vt:i4>
      </vt:variant>
      <vt:variant>
        <vt:lpstr>Slide Titles</vt:lpstr>
      </vt:variant>
      <vt:variant>
        <vt:i4>16</vt:i4>
      </vt:variant>
    </vt:vector>
  </HeadingPairs>
  <TitlesOfParts>
    <vt:vector size="17" baseType="lpstr">
      <vt:lpstr>Angles</vt:lpstr>
      <vt:lpstr>Stock forecaster</vt:lpstr>
      <vt:lpstr>Goal</vt:lpstr>
      <vt:lpstr>Key Additions From demo 1</vt:lpstr>
      <vt:lpstr>Frontend</vt:lpstr>
      <vt:lpstr>How a user will utilize the graph </vt:lpstr>
      <vt:lpstr>PowerPoint Presentation</vt:lpstr>
      <vt:lpstr>Another Example</vt:lpstr>
      <vt:lpstr>remarks</vt:lpstr>
      <vt:lpstr>RSI Information</vt:lpstr>
      <vt:lpstr>Example: EBAY</vt:lpstr>
      <vt:lpstr>EXAMPLE: GOOG</vt:lpstr>
      <vt:lpstr>backend</vt:lpstr>
      <vt:lpstr>Sample data table</vt:lpstr>
      <vt:lpstr>Differences</vt:lpstr>
      <vt:lpstr>Future action</vt:lpstr>
      <vt:lpstr>QUESTIONS?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title>
  <dc:creator>hari</dc:creator>
  <cp:lastModifiedBy>Neha</cp:lastModifiedBy>
  <cp:revision>15</cp:revision>
  <dcterms:created xsi:type="dcterms:W3CDTF">2014-04-30T22:10:06Z</dcterms:created>
  <dcterms:modified xsi:type="dcterms:W3CDTF">2014-05-07T15:07:12Z</dcterms:modified>
</cp:coreProperties>
</file>