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Economica"/>
      <p:regular r:id="rId11"/>
      <p:bold r:id="rId12"/>
      <p:italic r:id="rId13"/>
      <p:boldItalic r:id="rId14"/>
    </p:embeddedFont>
    <p:embeddedFont>
      <p:font typeface="Open Sans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Economica-regular.fntdata"/><Relationship Id="rId10" Type="http://schemas.openxmlformats.org/officeDocument/2006/relationships/slide" Target="slides/slide5.xml"/><Relationship Id="rId13" Type="http://schemas.openxmlformats.org/officeDocument/2006/relationships/font" Target="fonts/Economica-italic.fntdata"/><Relationship Id="rId12" Type="http://schemas.openxmlformats.org/officeDocument/2006/relationships/font" Target="fonts/Economic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-regular.fntdata"/><Relationship Id="rId14" Type="http://schemas.openxmlformats.org/officeDocument/2006/relationships/font" Target="fonts/Economica-boldItalic.fntdata"/><Relationship Id="rId17" Type="http://schemas.openxmlformats.org/officeDocument/2006/relationships/font" Target="fonts/OpenSans-italic.fntdata"/><Relationship Id="rId16" Type="http://schemas.openxmlformats.org/officeDocument/2006/relationships/font" Target="fonts/OpenSans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Open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54f5b6986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54f5b6986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4f5b6986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4f5b6986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55065e5b6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55065e5b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5065e5b6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5065e5b6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rgbClr val="434343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4013" y="756700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FFF44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5318350" y="32667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rgbClr val="FFF44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44700" y="1444255"/>
            <a:ext cx="3054600" cy="1537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200"/>
              <a:buNone/>
              <a:defRPr>
                <a:solidFill>
                  <a:srgbClr val="EFEFE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100"/>
              <a:buFont typeface="Economica"/>
              <a:buNone/>
              <a:defRPr sz="2100">
                <a:solidFill>
                  <a:srgbClr val="EFEFE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44F"/>
              </a:buClr>
              <a:buSzPts val="16000"/>
              <a:buNone/>
              <a:defRPr sz="16000">
                <a:solidFill>
                  <a:srgbClr val="FFF44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0"/>
              <a:buNone/>
              <a:defRPr sz="160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flipH="1">
            <a:off x="7595938" y="4602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7" name="Google Shape;17;p3"/>
          <p:cNvSpPr/>
          <p:nvPr/>
        </p:nvSpPr>
        <p:spPr>
          <a:xfrm flipH="1" rot="10800000">
            <a:off x="466425" y="35583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8" name="Google Shape;18;p3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rgbClr val="434343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4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200"/>
              <a:buNone/>
              <a:defRPr>
                <a:solidFill>
                  <a:srgbClr val="EFEFE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●"/>
              <a:defRPr>
                <a:solidFill>
                  <a:srgbClr val="EFEFEF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●"/>
              <a:defRPr>
                <a:solidFill>
                  <a:srgbClr val="EFEFEF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rgbClr val="EFEFEF"/>
              </a:buClr>
              <a:buSzPts val="1400"/>
              <a:buChar char="○"/>
              <a:defRPr>
                <a:solidFill>
                  <a:srgbClr val="EFEFEF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rgbClr val="EFEFEF"/>
              </a:buClr>
              <a:buSzPts val="1400"/>
              <a:buChar char="■"/>
              <a:defRPr>
                <a:solidFill>
                  <a:srgbClr val="EFEFEF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399400"/>
            <a:ext cx="2808000" cy="2784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8"/>
          <p:cNvSpPr txBox="1"/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" name="Google Shape;4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2100" y="-25"/>
            <a:ext cx="4572000" cy="51435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rgbClr val="FFF44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44F"/>
              </a:buClr>
              <a:buSzPts val="4200"/>
              <a:buNone/>
              <a:defRPr>
                <a:solidFill>
                  <a:srgbClr val="FFF44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57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Economica"/>
              <a:buNone/>
              <a:defRPr sz="2400">
                <a:solidFill>
                  <a:srgbClr val="EFEFEF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ux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idx="1" type="subTitle"/>
          </p:nvPr>
        </p:nvSpPr>
        <p:spPr>
          <a:xfrm>
            <a:off x="3044700" y="2221055"/>
            <a:ext cx="3054600" cy="70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Michelle Curreri, </a:t>
            </a:r>
            <a:r>
              <a:rPr lang="en"/>
              <a:t>Suvranil Ghosh, Ziad Mallah, Anthony Merheb, Roshni Shah, Holly Smith, Hersh Shrivastava, Brandon Tong, Dante Torello</a:t>
            </a:r>
            <a:endParaRPr/>
          </a:p>
        </p:txBody>
      </p:sp>
      <p:pic>
        <p:nvPicPr>
          <p:cNvPr id="64" name="Google Shape;64;p13"/>
          <p:cNvPicPr preferRelativeResize="0"/>
          <p:nvPr/>
        </p:nvPicPr>
        <p:blipFill rotWithShape="1">
          <a:blip r:embed="rId3">
            <a:alphaModFix/>
          </a:blip>
          <a:srcRect b="39304" l="4803" r="7538" t="27586"/>
          <a:stretch/>
        </p:blipFill>
        <p:spPr>
          <a:xfrm>
            <a:off x="3044700" y="1222375"/>
            <a:ext cx="2626001" cy="41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1925" y="1171550"/>
            <a:ext cx="465675" cy="46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TurboYums</a:t>
            </a:r>
            <a:endParaRPr/>
          </a:p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TurboYums is an application created in order to aid in making the restaurant environment more automated.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With our application, we aim to simplify a restaurant’s daily activities and to make the lives of employees and customers much easier.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To accomplish this, we created an app with several interfaces: a customer interface, a manager interface, and interfaces for several different types of employees (chef, busboy, server, etc.)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It Is For</a:t>
            </a:r>
            <a:endParaRPr/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TurboYums was created with restaurants of all sizes in mind with the goal of streamlining the customer experience and reducing the human effort needed through the use of automation.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The increase in automation allows the restaurant owners to save money by employing less people and reducing the time spent on serving basic needs of the customers.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Functional Features</a:t>
            </a:r>
            <a:endParaRPr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the Menu we have implemented the ability for customers to view all of the available items a </a:t>
            </a:r>
            <a:r>
              <a:rPr lang="en"/>
              <a:t>restaurant</a:t>
            </a:r>
            <a:r>
              <a:rPr lang="en"/>
              <a:t>. Then customers can select items they want to add to their order. Then customers can view their order summary.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For Payment we have implemented ability for customers to choose one of two payment types namely via cash or via credit/debit card. Customers may also choose an existing card/payment method that they used before.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For Clock in/Clock out, we have implemented the ability for employees to login with their ID’s, as well as clock in/out during their shifts. This feature keeps track of the times when clocked as well as clocking status.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434343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Roadmap</a:t>
            </a:r>
            <a:endParaRPr/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625" y="1080300"/>
            <a:ext cx="8074355" cy="3691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