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sldIdLst>
    <p:sldId id="256" r:id="rId2"/>
    <p:sldId id="257" r:id="rId3"/>
    <p:sldId id="258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7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AB02DE3-BAAA-4E4D-A4C9-8DA834B3898A}" type="datetimeFigureOut">
              <a:rPr lang="en-US" smtClean="0"/>
              <a:pPr/>
              <a:t>5/9/2015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75D51FB-A2AE-4BBA-A8B3-DC3CD6270F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B02DE3-BAAA-4E4D-A4C9-8DA834B3898A}" type="datetimeFigureOut">
              <a:rPr lang="en-US" smtClean="0"/>
              <a:pPr/>
              <a:t>5/9/2015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D51FB-A2AE-4BBA-A8B3-DC3CD6270F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B02DE3-BAAA-4E4D-A4C9-8DA834B3898A}" type="datetimeFigureOut">
              <a:rPr lang="en-US" smtClean="0"/>
              <a:pPr/>
              <a:t>5/9/2015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D51FB-A2AE-4BBA-A8B3-DC3CD6270F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B02DE3-BAAA-4E4D-A4C9-8DA834B3898A}" type="datetimeFigureOut">
              <a:rPr lang="en-US" smtClean="0"/>
              <a:pPr/>
              <a:t>5/9/2015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D51FB-A2AE-4BBA-A8B3-DC3CD6270F8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B02DE3-BAAA-4E4D-A4C9-8DA834B3898A}" type="datetimeFigureOut">
              <a:rPr lang="en-US" smtClean="0"/>
              <a:pPr/>
              <a:t>5/9/2015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D51FB-A2AE-4BBA-A8B3-DC3CD6270F8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B02DE3-BAAA-4E4D-A4C9-8DA834B3898A}" type="datetimeFigureOut">
              <a:rPr lang="en-US" smtClean="0"/>
              <a:pPr/>
              <a:t>5/9/2015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D51FB-A2AE-4BBA-A8B3-DC3CD6270F8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B02DE3-BAAA-4E4D-A4C9-8DA834B3898A}" type="datetimeFigureOut">
              <a:rPr lang="en-US" smtClean="0"/>
              <a:pPr/>
              <a:t>5/9/2015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D51FB-A2AE-4BBA-A8B3-DC3CD6270F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B02DE3-BAAA-4E4D-A4C9-8DA834B3898A}" type="datetimeFigureOut">
              <a:rPr lang="en-US" smtClean="0"/>
              <a:pPr/>
              <a:t>5/9/2015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D51FB-A2AE-4BBA-A8B3-DC3CD6270F8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B02DE3-BAAA-4E4D-A4C9-8DA834B3898A}" type="datetimeFigureOut">
              <a:rPr lang="en-US" smtClean="0"/>
              <a:pPr/>
              <a:t>5/9/2015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D51FB-A2AE-4BBA-A8B3-DC3CD6270F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CAB02DE3-BAAA-4E4D-A4C9-8DA834B3898A}" type="datetimeFigureOut">
              <a:rPr lang="en-US" smtClean="0"/>
              <a:pPr/>
              <a:t>5/9/2015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D51FB-A2AE-4BBA-A8B3-DC3CD6270F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AB02DE3-BAAA-4E4D-A4C9-8DA834B3898A}" type="datetimeFigureOut">
              <a:rPr lang="en-US" smtClean="0"/>
              <a:pPr/>
              <a:t>5/9/2015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75D51FB-A2AE-4BBA-A8B3-DC3CD6270F8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CAB02DE3-BAAA-4E4D-A4C9-8DA834B3898A}" type="datetimeFigureOut">
              <a:rPr lang="en-US" smtClean="0"/>
              <a:pPr/>
              <a:t>5/9/2015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75D51FB-A2AE-4BBA-A8B3-DC3CD6270F8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828800" y="1752600"/>
            <a:ext cx="7772400" cy="1829761"/>
          </a:xfrm>
        </p:spPr>
        <p:txBody>
          <a:bodyPr/>
          <a:lstStyle/>
          <a:p>
            <a:r>
              <a:rPr lang="en-US" dirty="0" err="1" smtClean="0"/>
              <a:t>foodez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400" dirty="0" smtClean="0"/>
              <a:t>the restaurant reinvented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90800" y="3352800"/>
            <a:ext cx="6400800" cy="1752600"/>
          </a:xfrm>
        </p:spPr>
        <p:txBody>
          <a:bodyPr>
            <a:normAutofit fontScale="25000" lnSpcReduction="20000"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4000" dirty="0" err="1" smtClean="0"/>
              <a:t>Sujay</a:t>
            </a:r>
            <a:r>
              <a:rPr lang="en-US" sz="4000" dirty="0" smtClean="0"/>
              <a:t> </a:t>
            </a:r>
            <a:r>
              <a:rPr lang="en-US" sz="4000" dirty="0" err="1" smtClean="0"/>
              <a:t>Bandarpalle</a:t>
            </a:r>
            <a:endParaRPr lang="en-US" sz="4000" dirty="0" smtClean="0"/>
          </a:p>
          <a:p>
            <a:r>
              <a:rPr lang="en-US" sz="4000" dirty="0" smtClean="0"/>
              <a:t>Julian Esteban</a:t>
            </a:r>
          </a:p>
          <a:p>
            <a:r>
              <a:rPr lang="en-US" sz="4000" dirty="0" smtClean="0"/>
              <a:t>Omar </a:t>
            </a:r>
            <a:r>
              <a:rPr lang="en-US" sz="4000" dirty="0" err="1" smtClean="0"/>
              <a:t>Warraky</a:t>
            </a:r>
            <a:endParaRPr lang="en-US" sz="4000" dirty="0" smtClean="0"/>
          </a:p>
          <a:p>
            <a:r>
              <a:rPr lang="en-US" sz="4000" dirty="0" err="1" smtClean="0"/>
              <a:t>Kanav</a:t>
            </a:r>
            <a:r>
              <a:rPr lang="en-US" sz="4000" dirty="0" smtClean="0"/>
              <a:t> </a:t>
            </a:r>
            <a:r>
              <a:rPr lang="en-US" sz="4000" dirty="0" err="1" smtClean="0"/>
              <a:t>Tahilramani</a:t>
            </a:r>
            <a:endParaRPr lang="en-US" sz="4000" dirty="0" smtClean="0"/>
          </a:p>
          <a:p>
            <a:r>
              <a:rPr lang="en-US" sz="4000" dirty="0" smtClean="0"/>
              <a:t>Jonathan Du </a:t>
            </a:r>
          </a:p>
          <a:p>
            <a:r>
              <a:rPr lang="en-US" sz="4000" dirty="0" smtClean="0"/>
              <a:t>Paolo </a:t>
            </a:r>
            <a:r>
              <a:rPr lang="en-US" sz="4000" dirty="0" err="1" smtClean="0"/>
              <a:t>Umali</a:t>
            </a:r>
            <a:endParaRPr lang="en-US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To increase restaurant efficiency and profitability while maintaining the restaurant atmosphere and experience</a:t>
            </a:r>
          </a:p>
          <a:p>
            <a:r>
              <a:rPr lang="en-US" dirty="0" smtClean="0"/>
              <a:t>To provide swift service through automation of most aspects of restaurant service</a:t>
            </a:r>
            <a:br>
              <a:rPr lang="en-US" dirty="0" smtClean="0"/>
            </a:br>
            <a:r>
              <a:rPr lang="en-US" dirty="0" err="1" smtClean="0"/>
              <a:t>foodez</a:t>
            </a:r>
            <a:r>
              <a:rPr lang="en-US" dirty="0" smtClean="0"/>
              <a:t> can be integrated into any sit-down restaurant’s system </a:t>
            </a:r>
          </a:p>
          <a:p>
            <a:r>
              <a:rPr lang="en-US" dirty="0" smtClean="0"/>
              <a:t>Its features are used by most employees and patrons of a restaurant</a:t>
            </a:r>
          </a:p>
          <a:p>
            <a:pPr lvl="1">
              <a:buFont typeface="Wingdings" pitchFamily="2" charset="2"/>
              <a:buChar char="v"/>
            </a:pPr>
            <a:r>
              <a:rPr lang="en-US" dirty="0" smtClean="0"/>
              <a:t>Managers</a:t>
            </a:r>
          </a:p>
          <a:p>
            <a:pPr lvl="1">
              <a:buFont typeface="Wingdings" pitchFamily="2" charset="2"/>
              <a:buChar char="v"/>
            </a:pPr>
            <a:r>
              <a:rPr lang="en-US" dirty="0" smtClean="0"/>
              <a:t>Waiters</a:t>
            </a:r>
          </a:p>
          <a:p>
            <a:pPr lvl="1">
              <a:buFont typeface="Wingdings" pitchFamily="2" charset="2"/>
              <a:buChar char="v"/>
            </a:pPr>
            <a:r>
              <a:rPr lang="en-US" dirty="0" smtClean="0"/>
              <a:t>Chefs</a:t>
            </a:r>
          </a:p>
          <a:p>
            <a:pPr lvl="1">
              <a:buFont typeface="Wingdings" pitchFamily="2" charset="2"/>
              <a:buChar char="v"/>
            </a:pPr>
            <a:r>
              <a:rPr lang="en-US" dirty="0" smtClean="0"/>
              <a:t>Busboys</a:t>
            </a:r>
          </a:p>
          <a:p>
            <a:pPr lvl="1">
              <a:buFont typeface="Wingdings" pitchFamily="2" charset="2"/>
              <a:buChar char="v"/>
            </a:pPr>
            <a:r>
              <a:rPr lang="en-US" dirty="0" smtClean="0"/>
              <a:t>Bartenders 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Mission &amp; Clientele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restaurants, time is money.</a:t>
            </a:r>
          </a:p>
          <a:p>
            <a:pPr lvl="1">
              <a:buFont typeface="Wingdings" pitchFamily="2" charset="2"/>
              <a:buChar char="v"/>
            </a:pPr>
            <a:r>
              <a:rPr lang="en-US" dirty="0" smtClean="0"/>
              <a:t>Revenue dependent primarily on volume of customers and orders</a:t>
            </a:r>
          </a:p>
          <a:p>
            <a:r>
              <a:rPr lang="en-US" dirty="0" err="1" smtClean="0"/>
              <a:t>foodez</a:t>
            </a:r>
            <a:r>
              <a:rPr lang="en-US" dirty="0" smtClean="0"/>
              <a:t> eliminates the downtime that stems from necessary restaurant tasks</a:t>
            </a:r>
          </a:p>
          <a:p>
            <a:r>
              <a:rPr lang="en-US" dirty="0" smtClean="0"/>
              <a:t>By speeding up some aspects of restaurant service, profitability increases and expenses decrease</a:t>
            </a:r>
          </a:p>
          <a:p>
            <a:pPr lvl="1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does </a:t>
            </a:r>
            <a:r>
              <a:rPr lang="en-US" dirty="0" err="1" smtClean="0"/>
              <a:t>foodez</a:t>
            </a:r>
            <a:r>
              <a:rPr lang="en-US" dirty="0" smtClean="0"/>
              <a:t> solve?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Table management</a:t>
            </a:r>
          </a:p>
          <a:p>
            <a:r>
              <a:rPr lang="en-US" dirty="0" smtClean="0"/>
              <a:t>Order &amp; bill creation</a:t>
            </a:r>
          </a:p>
          <a:p>
            <a:r>
              <a:rPr lang="en-US" dirty="0" smtClean="0"/>
              <a:t>Order Progress Tracking</a:t>
            </a:r>
          </a:p>
          <a:p>
            <a:r>
              <a:rPr lang="en-US" dirty="0" smtClean="0"/>
              <a:t>Management of employees</a:t>
            </a:r>
          </a:p>
          <a:p>
            <a:r>
              <a:rPr lang="en-US" dirty="0" smtClean="0"/>
              <a:t>Employee Shift Scheduling 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Main Features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Employee Shift Scheduling </a:t>
            </a:r>
          </a:p>
          <a:p>
            <a:r>
              <a:rPr lang="en-US" dirty="0" smtClean="0"/>
              <a:t>More Detailed Menu Items</a:t>
            </a:r>
          </a:p>
          <a:p>
            <a:r>
              <a:rPr lang="en-US" dirty="0" smtClean="0"/>
              <a:t>Tracking of business statistics</a:t>
            </a:r>
          </a:p>
          <a:p>
            <a:r>
              <a:rPr lang="en-US" dirty="0" smtClean="0"/>
              <a:t>Automated seating</a:t>
            </a:r>
          </a:p>
          <a:p>
            <a:r>
              <a:rPr lang="en-US" dirty="0" smtClean="0"/>
              <a:t>Tip Tracker &amp; Tip Reporting</a:t>
            </a:r>
          </a:p>
          <a:p>
            <a:r>
              <a:rPr lang="en-US" dirty="0" smtClean="0"/>
              <a:t>Remote Payment</a:t>
            </a:r>
          </a:p>
          <a:p>
            <a:r>
              <a:rPr lang="en-US" dirty="0" smtClean="0"/>
              <a:t>Inventory Tracking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Features To Be Implemented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ustom 7">
      <a:dk1>
        <a:srgbClr val="1B1811"/>
      </a:dk1>
      <a:lt1>
        <a:srgbClr val="C3C0C0"/>
      </a:lt1>
      <a:dk2>
        <a:srgbClr val="1B1811"/>
      </a:dk2>
      <a:lt2>
        <a:srgbClr val="E9E5DC"/>
      </a:lt2>
      <a:accent1>
        <a:srgbClr val="9B2D1F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108</TotalTime>
  <Words>131</Words>
  <Application>Microsoft Office PowerPoint</Application>
  <PresentationFormat>On-screen Show (4:3)</PresentationFormat>
  <Paragraphs>40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Concourse</vt:lpstr>
      <vt:lpstr>foodez the restaurant reinvented</vt:lpstr>
      <vt:lpstr>Our Mission &amp; Clientele</vt:lpstr>
      <vt:lpstr>What does foodez solve?</vt:lpstr>
      <vt:lpstr>Our Main Features</vt:lpstr>
      <vt:lpstr>Features To Be Implemented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foodez the restaurant reinvented</dc:title>
  <dc:creator>Julian Esteban</dc:creator>
  <cp:lastModifiedBy>Julian Esteban</cp:lastModifiedBy>
  <cp:revision>16</cp:revision>
  <dcterms:created xsi:type="dcterms:W3CDTF">2015-03-31T04:56:32Z</dcterms:created>
  <dcterms:modified xsi:type="dcterms:W3CDTF">2015-05-09T16:15:12Z</dcterms:modified>
</cp:coreProperties>
</file>