
<file path=[Content_Types].xml><?xml version="1.0" encoding="utf-8"?>
<Types xmlns="http://schemas.openxmlformats.org/package/2006/content-types">
  <Default Extension="rels" ContentType="application/vnd.openxmlformats-package.relationships+xml"/>
  <Default Extension="png" ContentType="image/png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slides/slide7.xml" Type="http://schemas.openxmlformats.org/officeDocument/2006/relationships/slide" Id="rId12"/><Relationship Target="presProps.xml" Type="http://schemas.openxmlformats.org/officeDocument/2006/relationships/presProps" Id="rId2"/><Relationship Target="theme/theme1.xml" Type="http://schemas.openxmlformats.org/officeDocument/2006/relationships/theme" Id="rId1"/><Relationship Target="slides/slide5.xml" Type="http://schemas.openxmlformats.org/officeDocument/2006/relationships/slide" Id="rId10"/><Relationship Target="slideMasters/slideMaster1.xml" Type="http://schemas.openxmlformats.org/officeDocument/2006/relationships/slideMaster" Id="rId4"/><Relationship Target="slides/slide6.xml" Type="http://schemas.openxmlformats.org/officeDocument/2006/relationships/slide" Id="rId11"/><Relationship Target="tableStyles.xml" Type="http://schemas.openxmlformats.org/officeDocument/2006/relationships/tableStyles" Id="rId3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3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2" name="Shape 8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3" name="Shape 83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4" name="Shape 8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8" name="Shape 8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9" name="Shape 89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0" name="Shape 9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4" name="Shape 9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5" name="Shape 95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6" name="Shape 9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0" name="Shape 10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1" name="Shape 101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02" name="Shape 10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0" name="Shape 11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1" name="Shape 111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2" name="Shape 11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8" name="Shape 11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9" name="Shape 119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20" name="Shape 12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24" name="Shape 12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5" name="Shape 125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26" name="Shape 12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12" name="Shape 1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" name="Shape 13"/>
          <p:cNvSpPr txBox="1"/>
          <p:nvPr>
            <p:ph type="ctrTitle"/>
          </p:nvPr>
        </p:nvSpPr>
        <p:spPr>
          <a:xfrm>
            <a:off y="1095856" x="1997075"/>
            <a:ext cy="1102500" cx="6400799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indent="304800">
              <a:spcBef>
                <a:spcPts val="0"/>
              </a:spcBef>
              <a:buSzPct val="100000"/>
              <a:defRPr b="1" sz="4800"/>
            </a:lvl1pPr>
            <a:lvl2pPr indent="304800">
              <a:spcBef>
                <a:spcPts val="0"/>
              </a:spcBef>
              <a:buSzPct val="100000"/>
              <a:defRPr b="1" sz="4800"/>
            </a:lvl2pPr>
            <a:lvl3pPr indent="304800">
              <a:spcBef>
                <a:spcPts val="0"/>
              </a:spcBef>
              <a:buSzPct val="100000"/>
              <a:defRPr b="1" sz="4800"/>
            </a:lvl3pPr>
            <a:lvl4pPr indent="304800">
              <a:spcBef>
                <a:spcPts val="0"/>
              </a:spcBef>
              <a:buSzPct val="100000"/>
              <a:defRPr b="1" sz="4800"/>
            </a:lvl4pPr>
            <a:lvl5pPr indent="304800">
              <a:spcBef>
                <a:spcPts val="0"/>
              </a:spcBef>
              <a:buSzPct val="100000"/>
              <a:defRPr b="1" sz="4800"/>
            </a:lvl5pPr>
            <a:lvl6pPr indent="304800">
              <a:spcBef>
                <a:spcPts val="0"/>
              </a:spcBef>
              <a:buSzPct val="100000"/>
              <a:defRPr b="1" sz="4800"/>
            </a:lvl6pPr>
            <a:lvl7pPr indent="304800">
              <a:spcBef>
                <a:spcPts val="0"/>
              </a:spcBef>
              <a:buSzPct val="100000"/>
              <a:defRPr b="1" sz="4800"/>
            </a:lvl7pPr>
            <a:lvl8pPr indent="304800">
              <a:spcBef>
                <a:spcPts val="0"/>
              </a:spcBef>
              <a:buSzPct val="100000"/>
              <a:defRPr b="1" sz="4800"/>
            </a:lvl8pPr>
            <a:lvl9pPr indent="304800">
              <a:spcBef>
                <a:spcPts val="0"/>
              </a:spcBef>
              <a:buSzPct val="100000"/>
              <a:defRPr b="1" sz="4800"/>
            </a:lvl9pPr>
          </a:lstStyle>
          <a:p/>
        </p:txBody>
      </p:sp>
      <p:sp>
        <p:nvSpPr>
          <p:cNvPr id="14" name="Shape 14"/>
          <p:cNvSpPr txBox="1"/>
          <p:nvPr>
            <p:ph idx="1" type="subTitle"/>
          </p:nvPr>
        </p:nvSpPr>
        <p:spPr>
          <a:xfrm>
            <a:off y="2251802" x="1997075"/>
            <a:ext cy="871800" cx="64007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marL="0">
              <a:spcBef>
                <a:spcPts val="0"/>
              </a:spcBef>
              <a:buClr>
                <a:srgbClr val="FFFFFF"/>
              </a:buClr>
              <a:buNone/>
              <a:defRPr>
                <a:solidFill>
                  <a:srgbClr val="FFFFFF"/>
                </a:solidFill>
              </a:defRPr>
            </a:lvl1pPr>
            <a:lvl2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2pPr>
            <a:lvl3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3pPr>
            <a:lvl4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4pPr>
            <a:lvl5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5pPr>
            <a:lvl6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6pPr>
            <a:lvl7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7pPr>
            <a:lvl8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8pPr>
            <a:lvl9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5" name="Shape 15"/>
          <p:cNvSpPr/>
          <p:nvPr/>
        </p:nvSpPr>
        <p:spPr>
          <a:xfrm>
            <a:off y="0" x="0"/>
            <a:ext cy="5143499" cx="31352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" name="Shape 16"/>
          <p:cNvSpPr/>
          <p:nvPr/>
        </p:nvSpPr>
        <p:spPr>
          <a:xfrm>
            <a:off y="0" x="3175"/>
            <a:ext cy="609600" cx="635000"/>
          </a:xfrm>
          <a:custGeom>
            <a:pathLst>
              <a:path w="400" extrusionOk="0" h="512">
                <a:moveTo>
                  <a:pt y="512" x="400"/>
                </a:moveTo>
                <a:lnTo>
                  <a:pt y="0" x="2"/>
                </a:lnTo>
                <a:lnTo>
                  <a:pt y="0" x="0"/>
                </a:lnTo>
                <a:lnTo>
                  <a:pt y="512" x="0"/>
                </a:lnTo>
                <a:lnTo>
                  <a:pt y="512" x="40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" name="Shape 17"/>
          <p:cNvSpPr/>
          <p:nvPr/>
        </p:nvSpPr>
        <p:spPr>
          <a:xfrm>
            <a:off y="1916906" x="3175"/>
            <a:ext cy="611981" cx="635000"/>
          </a:xfrm>
          <a:custGeom>
            <a:pathLst>
              <a:path w="400" extrusionOk="0" h="514">
                <a:moveTo>
                  <a:pt y="0" x="400"/>
                </a:moveTo>
                <a:lnTo>
                  <a:pt y="0" x="0"/>
                </a:lnTo>
                <a:lnTo>
                  <a:pt y="514" x="0"/>
                </a:lnTo>
                <a:lnTo>
                  <a:pt y="514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" name="Shape 18"/>
          <p:cNvSpPr/>
          <p:nvPr/>
        </p:nvSpPr>
        <p:spPr>
          <a:xfrm>
            <a:off y="1307306" x="3175"/>
            <a:ext cy="609600" cx="635000"/>
          </a:xfrm>
          <a:custGeom>
            <a:pathLst>
              <a:path w="400" extrusionOk="0" h="512">
                <a:moveTo>
                  <a:pt y="512" x="400"/>
                </a:moveTo>
                <a:lnTo>
                  <a:pt y="0" x="2"/>
                </a:lnTo>
                <a:lnTo>
                  <a:pt y="0" x="0"/>
                </a:lnTo>
                <a:lnTo>
                  <a:pt y="512" x="0"/>
                </a:lnTo>
                <a:lnTo>
                  <a:pt y="512" x="40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" name="Shape 19"/>
          <p:cNvSpPr/>
          <p:nvPr/>
        </p:nvSpPr>
        <p:spPr>
          <a:xfrm>
            <a:off y="1307306" x="152400"/>
            <a:ext cy="609600" cx="1317625"/>
          </a:xfrm>
          <a:custGeom>
            <a:pathLst>
              <a:path w="830" extrusionOk="0" h="512">
                <a:moveTo>
                  <a:pt y="512" x="398"/>
                </a:moveTo>
                <a:lnTo>
                  <a:pt y="512" x="830"/>
                </a:lnTo>
                <a:lnTo>
                  <a:pt y="0" x="432"/>
                </a:lnTo>
                <a:lnTo>
                  <a:pt y="0" x="0"/>
                </a:lnTo>
                <a:lnTo>
                  <a:pt y="512" x="398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" name="Shape 20"/>
          <p:cNvSpPr/>
          <p:nvPr/>
        </p:nvSpPr>
        <p:spPr>
          <a:xfrm>
            <a:off y="3226593" x="152400"/>
            <a:ext cy="609600" cx="1317625"/>
          </a:xfrm>
          <a:custGeom>
            <a:pathLst>
              <a:path w="830" extrusionOk="0" h="512">
                <a:moveTo>
                  <a:pt y="0" x="830"/>
                </a:moveTo>
                <a:lnTo>
                  <a:pt y="0" x="398"/>
                </a:lnTo>
                <a:lnTo>
                  <a:pt y="512" x="0"/>
                </a:lnTo>
                <a:lnTo>
                  <a:pt y="512" x="432"/>
                </a:lnTo>
                <a:lnTo>
                  <a:pt y="0" x="83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1" name="Shape 21"/>
          <p:cNvSpPr/>
          <p:nvPr/>
        </p:nvSpPr>
        <p:spPr>
          <a:xfrm>
            <a:off y="2614612" x="152400"/>
            <a:ext cy="611981" cx="1317625"/>
          </a:xfrm>
          <a:custGeom>
            <a:pathLst>
              <a:path w="830" extrusionOk="0" h="514">
                <a:moveTo>
                  <a:pt y="0" x="432"/>
                </a:moveTo>
                <a:lnTo>
                  <a:pt y="0" x="0"/>
                </a:lnTo>
                <a:lnTo>
                  <a:pt y="514" x="398"/>
                </a:lnTo>
                <a:lnTo>
                  <a:pt y="514" x="830"/>
                </a:lnTo>
                <a:lnTo>
                  <a:pt y="0" x="432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" name="Shape 22"/>
          <p:cNvSpPr/>
          <p:nvPr/>
        </p:nvSpPr>
        <p:spPr>
          <a:xfrm>
            <a:off y="2614612" x="984250"/>
            <a:ext cy="611981" cx="1322387"/>
          </a:xfrm>
          <a:custGeom>
            <a:pathLst>
              <a:path w="833" extrusionOk="0" h="514">
                <a:moveTo>
                  <a:pt y="514" x="399"/>
                </a:moveTo>
                <a:lnTo>
                  <a:pt y="514" x="833"/>
                </a:lnTo>
                <a:lnTo>
                  <a:pt y="0" x="435"/>
                </a:lnTo>
                <a:lnTo>
                  <a:pt y="0" x="0"/>
                </a:lnTo>
                <a:lnTo>
                  <a:pt y="514" x="399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" name="Shape 23"/>
          <p:cNvSpPr/>
          <p:nvPr/>
        </p:nvSpPr>
        <p:spPr>
          <a:xfrm>
            <a:off y="2614612" x="3175"/>
            <a:ext cy="611981" cx="635000"/>
          </a:xfrm>
          <a:custGeom>
            <a:pathLst>
              <a:path w="400" extrusionOk="0" h="514">
                <a:moveTo>
                  <a:pt y="0" x="2"/>
                </a:moveTo>
                <a:lnTo>
                  <a:pt y="0" x="0"/>
                </a:lnTo>
                <a:lnTo>
                  <a:pt y="514" x="0"/>
                </a:lnTo>
                <a:lnTo>
                  <a:pt y="514" x="400"/>
                </a:lnTo>
                <a:lnTo>
                  <a:pt y="0" x="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4" name="Shape 24"/>
          <p:cNvSpPr/>
          <p:nvPr/>
        </p:nvSpPr>
        <p:spPr>
          <a:xfrm>
            <a:off y="4533900" x="984250"/>
            <a:ext cy="609600" cx="1322387"/>
          </a:xfrm>
          <a:custGeom>
            <a:pathLst>
              <a:path w="833" extrusionOk="0" h="512">
                <a:moveTo>
                  <a:pt y="0" x="399"/>
                </a:moveTo>
                <a:lnTo>
                  <a:pt y="512" x="0"/>
                </a:lnTo>
                <a:lnTo>
                  <a:pt y="512" x="435"/>
                </a:lnTo>
                <a:lnTo>
                  <a:pt y="0" x="833"/>
                </a:lnTo>
                <a:lnTo>
                  <a:pt y="0" x="399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5" name="Shape 25"/>
          <p:cNvSpPr/>
          <p:nvPr/>
        </p:nvSpPr>
        <p:spPr>
          <a:xfrm>
            <a:off y="3924300" x="984250"/>
            <a:ext cy="609600" cx="1322387"/>
          </a:xfrm>
          <a:custGeom>
            <a:pathLst>
              <a:path w="833" extrusionOk="0" h="512">
                <a:moveTo>
                  <a:pt y="0" x="435"/>
                </a:moveTo>
                <a:lnTo>
                  <a:pt y="0" x="0"/>
                </a:lnTo>
                <a:lnTo>
                  <a:pt y="512" x="399"/>
                </a:lnTo>
                <a:lnTo>
                  <a:pt y="512" x="833"/>
                </a:lnTo>
                <a:lnTo>
                  <a:pt y="0" x="435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" name="Shape 26"/>
          <p:cNvSpPr/>
          <p:nvPr/>
        </p:nvSpPr>
        <p:spPr>
          <a:xfrm>
            <a:off y="3924300" x="1820863"/>
            <a:ext cy="609600" cx="1317625"/>
          </a:xfrm>
          <a:custGeom>
            <a:pathLst>
              <a:path w="830" extrusionOk="0" h="512">
                <a:moveTo>
                  <a:pt y="0" x="434"/>
                </a:moveTo>
                <a:lnTo>
                  <a:pt y="0" x="0"/>
                </a:lnTo>
                <a:lnTo>
                  <a:pt y="512" x="398"/>
                </a:lnTo>
                <a:lnTo>
                  <a:pt y="512" x="830"/>
                </a:lnTo>
                <a:lnTo>
                  <a:pt y="0" x="434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7" name="Shape 27"/>
          <p:cNvSpPr/>
          <p:nvPr/>
        </p:nvSpPr>
        <p:spPr>
          <a:xfrm>
            <a:off y="609600" x="3175"/>
            <a:ext cy="609600" cx="635000"/>
          </a:xfrm>
          <a:custGeom>
            <a:pathLst>
              <a:path w="400" extrusionOk="0" h="512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8" name="Shape 28"/>
          <p:cNvSpPr/>
          <p:nvPr/>
        </p:nvSpPr>
        <p:spPr>
          <a:xfrm>
            <a:off y="1916906" x="152400"/>
            <a:ext cy="611981" cx="1317625"/>
          </a:xfrm>
          <a:custGeom>
            <a:pathLst>
              <a:path w="830" extrusionOk="0" h="514">
                <a:moveTo>
                  <a:pt y="514" x="0"/>
                </a:moveTo>
                <a:lnTo>
                  <a:pt y="514" x="432"/>
                </a:lnTo>
                <a:lnTo>
                  <a:pt y="0" x="830"/>
                </a:lnTo>
                <a:lnTo>
                  <a:pt y="0" x="398"/>
                </a:lnTo>
                <a:lnTo>
                  <a:pt y="514" x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9" name="Shape 29"/>
          <p:cNvSpPr/>
          <p:nvPr/>
        </p:nvSpPr>
        <p:spPr>
          <a:xfrm>
            <a:off y="3226593" x="984250"/>
            <a:ext cy="609600" cx="1322387"/>
          </a:xfrm>
          <a:custGeom>
            <a:pathLst>
              <a:path w="833" extrusionOk="0" h="512">
                <a:moveTo>
                  <a:pt y="512" x="0"/>
                </a:moveTo>
                <a:lnTo>
                  <a:pt y="512" x="435"/>
                </a:lnTo>
                <a:lnTo>
                  <a:pt y="0" x="833"/>
                </a:lnTo>
                <a:lnTo>
                  <a:pt y="0" x="399"/>
                </a:lnTo>
                <a:lnTo>
                  <a:pt y="512" x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0" name="Shape 30"/>
          <p:cNvSpPr/>
          <p:nvPr/>
        </p:nvSpPr>
        <p:spPr>
          <a:xfrm>
            <a:off y="3226593" x="3175"/>
            <a:ext cy="609600" cx="635000"/>
          </a:xfrm>
          <a:custGeom>
            <a:pathLst>
              <a:path w="400" extrusionOk="0" h="512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1" name="Shape 31"/>
          <p:cNvSpPr/>
          <p:nvPr/>
        </p:nvSpPr>
        <p:spPr>
          <a:xfrm>
            <a:off y="4533900" x="1820863"/>
            <a:ext cy="609600" cx="1317625"/>
          </a:xfrm>
          <a:custGeom>
            <a:pathLst>
              <a:path w="830" extrusionOk="0" h="512">
                <a:moveTo>
                  <a:pt y="0" x="398"/>
                </a:moveTo>
                <a:lnTo>
                  <a:pt y="512" x="0"/>
                </a:lnTo>
                <a:lnTo>
                  <a:pt y="512" x="434"/>
                </a:lnTo>
                <a:lnTo>
                  <a:pt y="0" x="830"/>
                </a:lnTo>
                <a:lnTo>
                  <a:pt y="0" x="398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2" name="Shape 32"/>
          <p:cNvSpPr/>
          <p:nvPr/>
        </p:nvSpPr>
        <p:spPr>
          <a:xfrm>
            <a:off y="4533900" x="152400"/>
            <a:ext cy="609600" cx="1317625"/>
          </a:xfrm>
          <a:custGeom>
            <a:pathLst>
              <a:path w="830" extrusionOk="0" h="512">
                <a:moveTo>
                  <a:pt y="0" x="398"/>
                </a:moveTo>
                <a:lnTo>
                  <a:pt y="512" x="0"/>
                </a:lnTo>
                <a:lnTo>
                  <a:pt y="512" x="432"/>
                </a:lnTo>
                <a:lnTo>
                  <a:pt y="0" x="830"/>
                </a:lnTo>
                <a:lnTo>
                  <a:pt y="0" x="398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3" name="Shape 33"/>
          <p:cNvSpPr/>
          <p:nvPr/>
        </p:nvSpPr>
        <p:spPr>
          <a:xfrm>
            <a:off y="4533900" x="3175"/>
            <a:ext cy="609600" cx="635000"/>
          </a:xfrm>
          <a:custGeom>
            <a:pathLst>
              <a:path w="400" extrusionOk="0" h="512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4" name="Shape 34"/>
          <p:cNvSpPr/>
          <p:nvPr/>
        </p:nvSpPr>
        <p:spPr>
          <a:xfrm>
            <a:off y="3924300" x="3175"/>
            <a:ext cy="609600" cx="635000"/>
          </a:xfrm>
          <a:custGeom>
            <a:pathLst>
              <a:path w="400" extrusionOk="0" h="512">
                <a:moveTo>
                  <a:pt y="512" x="400"/>
                </a:moveTo>
                <a:lnTo>
                  <a:pt y="0" x="2"/>
                </a:lnTo>
                <a:lnTo>
                  <a:pt y="0" x="0"/>
                </a:lnTo>
                <a:lnTo>
                  <a:pt y="512" x="0"/>
                </a:lnTo>
                <a:lnTo>
                  <a:pt y="512" x="40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5" name="Shape 35"/>
          <p:cNvSpPr/>
          <p:nvPr/>
        </p:nvSpPr>
        <p:spPr>
          <a:xfrm>
            <a:off y="3924300" x="152400"/>
            <a:ext cy="609600" cx="1317625"/>
          </a:xfrm>
          <a:custGeom>
            <a:pathLst>
              <a:path w="830" extrusionOk="0" h="512">
                <a:moveTo>
                  <a:pt y="512" x="398"/>
                </a:moveTo>
                <a:lnTo>
                  <a:pt y="512" x="830"/>
                </a:lnTo>
                <a:lnTo>
                  <a:pt y="0" x="432"/>
                </a:lnTo>
                <a:lnTo>
                  <a:pt y="0" x="0"/>
                </a:lnTo>
                <a:lnTo>
                  <a:pt y="512" x="398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6" name="Shape 36"/>
          <p:cNvSpPr/>
          <p:nvPr/>
        </p:nvSpPr>
        <p:spPr>
          <a:xfrm>
            <a:off y="0" x="7415211"/>
            <a:ext cy="612226" cx="1555750"/>
          </a:xfrm>
          <a:custGeom>
            <a:pathLst>
              <a:path w="980" extrusionOk="0" h="607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7" name="Shape 37"/>
          <p:cNvSpPr/>
          <p:nvPr/>
        </p:nvSpPr>
        <p:spPr>
          <a:xfrm>
            <a:off y="1310183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8" name="Shape 38"/>
          <p:cNvSpPr/>
          <p:nvPr/>
        </p:nvSpPr>
        <p:spPr>
          <a:xfrm>
            <a:off y="1920392" x="8397875"/>
            <a:ext cy="610209" cx="746125"/>
          </a:xfrm>
          <a:custGeom>
            <a:pathLst>
              <a:path w="470" extrusionOk="0" h="605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9" name="Shape 39"/>
          <p:cNvSpPr/>
          <p:nvPr/>
        </p:nvSpPr>
        <p:spPr>
          <a:xfrm>
            <a:off y="2017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0" name="Shape 40"/>
          <p:cNvSpPr/>
          <p:nvPr/>
        </p:nvSpPr>
        <p:spPr>
          <a:xfrm>
            <a:off y="612225" x="8397875"/>
            <a:ext cy="607183" cx="746125"/>
          </a:xfrm>
          <a:custGeom>
            <a:pathLst>
              <a:path w="470" extrusionOk="0" h="602">
                <a:moveTo>
                  <a:pt y="0" x="0"/>
                </a:moveTo>
                <a:lnTo>
                  <a:pt y="602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1" name="Shape 41"/>
          <p:cNvSpPr/>
          <p:nvPr/>
        </p:nvSpPr>
        <p:spPr>
          <a:xfrm>
            <a:off y="612225" x="7415211"/>
            <a:ext cy="610209" cx="1555750"/>
          </a:xfrm>
          <a:custGeom>
            <a:pathLst>
              <a:path w="980" extrusionOk="0" h="605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42" name="Shape 4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3" name="Shape 43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44" name="Shape 44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45" name="Shape 45"/>
          <p:cNvSpPr/>
          <p:nvPr/>
        </p:nvSpPr>
        <p:spPr>
          <a:xfrm>
            <a:off y="0" x="7415211"/>
            <a:ext cy="612226" cx="1555750"/>
          </a:xfrm>
          <a:custGeom>
            <a:pathLst>
              <a:path w="980" extrusionOk="0" h="607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6" name="Shape 46"/>
          <p:cNvSpPr/>
          <p:nvPr/>
        </p:nvSpPr>
        <p:spPr>
          <a:xfrm>
            <a:off y="1310183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7" name="Shape 47"/>
          <p:cNvSpPr/>
          <p:nvPr/>
        </p:nvSpPr>
        <p:spPr>
          <a:xfrm>
            <a:off y="1920392" x="8397875"/>
            <a:ext cy="610209" cx="746125"/>
          </a:xfrm>
          <a:custGeom>
            <a:pathLst>
              <a:path w="470" extrusionOk="0" h="605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8" name="Shape 48"/>
          <p:cNvSpPr/>
          <p:nvPr/>
        </p:nvSpPr>
        <p:spPr>
          <a:xfrm>
            <a:off y="612225" x="7415211"/>
            <a:ext cy="610209" cx="1555750"/>
          </a:xfrm>
          <a:custGeom>
            <a:pathLst>
              <a:path w="980" extrusionOk="0" h="605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49" name="Shape 4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0" name="Shape 50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51" name="Shape 51"/>
          <p:cNvSpPr txBox="1"/>
          <p:nvPr>
            <p:ph idx="1" type="body"/>
          </p:nvPr>
        </p:nvSpPr>
        <p:spPr>
          <a:xfrm>
            <a:off y="1200150" x="457200"/>
            <a:ext cy="3630300" cx="40385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 sz="2800"/>
            </a:lvl1pPr>
            <a:lvl2pPr>
              <a:spcBef>
                <a:spcPts val="0"/>
              </a:spcBef>
              <a:defRPr sz="2400"/>
            </a:lvl2pPr>
            <a:lvl3pPr>
              <a:spcBef>
                <a:spcPts val="0"/>
              </a:spcBef>
              <a:defRPr sz="2000"/>
            </a:lvl3pPr>
            <a:lvl4pPr>
              <a:spcBef>
                <a:spcPts val="0"/>
              </a:spcBef>
              <a:defRPr sz="1800"/>
            </a:lvl4pPr>
            <a:lvl5pPr>
              <a:spcBef>
                <a:spcPts val="0"/>
              </a:spcBef>
              <a:defRPr sz="1800"/>
            </a:lvl5pPr>
            <a:lvl6pPr>
              <a:spcBef>
                <a:spcPts val="0"/>
              </a:spcBef>
              <a:defRPr sz="1800"/>
            </a:lvl6pPr>
            <a:lvl7pPr>
              <a:spcBef>
                <a:spcPts val="0"/>
              </a:spcBef>
              <a:defRPr sz="1800"/>
            </a:lvl7pPr>
            <a:lvl8pPr>
              <a:spcBef>
                <a:spcPts val="0"/>
              </a:spcBef>
              <a:defRPr sz="1800"/>
            </a:lvl8pPr>
            <a:lvl9pPr>
              <a:spcBef>
                <a:spcPts val="0"/>
              </a:spcBef>
              <a:defRPr sz="1800"/>
            </a:lvl9pPr>
          </a:lstStyle>
          <a:p/>
        </p:txBody>
      </p:sp>
      <p:sp>
        <p:nvSpPr>
          <p:cNvPr id="52" name="Shape 52"/>
          <p:cNvSpPr txBox="1"/>
          <p:nvPr>
            <p:ph idx="2" type="body"/>
          </p:nvPr>
        </p:nvSpPr>
        <p:spPr>
          <a:xfrm>
            <a:off y="1200150" x="4648200"/>
            <a:ext cy="3630300" cx="40385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 sz="2800"/>
            </a:lvl1pPr>
            <a:lvl2pPr>
              <a:spcBef>
                <a:spcPts val="0"/>
              </a:spcBef>
              <a:defRPr sz="2400"/>
            </a:lvl2pPr>
            <a:lvl3pPr>
              <a:spcBef>
                <a:spcPts val="0"/>
              </a:spcBef>
              <a:defRPr sz="2000"/>
            </a:lvl3pPr>
            <a:lvl4pPr>
              <a:spcBef>
                <a:spcPts val="0"/>
              </a:spcBef>
              <a:defRPr sz="1800"/>
            </a:lvl4pPr>
            <a:lvl5pPr>
              <a:spcBef>
                <a:spcPts val="0"/>
              </a:spcBef>
              <a:defRPr sz="1800"/>
            </a:lvl5pPr>
            <a:lvl6pPr>
              <a:spcBef>
                <a:spcPts val="0"/>
              </a:spcBef>
              <a:defRPr sz="1800"/>
            </a:lvl6pPr>
            <a:lvl7pPr>
              <a:spcBef>
                <a:spcPts val="0"/>
              </a:spcBef>
              <a:defRPr sz="1800"/>
            </a:lvl7pPr>
            <a:lvl8pPr>
              <a:spcBef>
                <a:spcPts val="0"/>
              </a:spcBef>
              <a:defRPr sz="1800"/>
            </a:lvl8pPr>
            <a:lvl9pPr>
              <a:spcBef>
                <a:spcPts val="0"/>
              </a:spcBef>
              <a:defRPr sz="1800"/>
            </a:lvl9pPr>
          </a:lstStyle>
          <a:p/>
        </p:txBody>
      </p:sp>
      <p:sp>
        <p:nvSpPr>
          <p:cNvPr id="53" name="Shape 53"/>
          <p:cNvSpPr/>
          <p:nvPr/>
        </p:nvSpPr>
        <p:spPr>
          <a:xfrm>
            <a:off y="0" x="7415211"/>
            <a:ext cy="612226" cx="1555750"/>
          </a:xfrm>
          <a:custGeom>
            <a:pathLst>
              <a:path w="980" extrusionOk="0" h="607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4" name="Shape 54"/>
          <p:cNvSpPr/>
          <p:nvPr/>
        </p:nvSpPr>
        <p:spPr>
          <a:xfrm>
            <a:off y="1310183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5" name="Shape 55"/>
          <p:cNvSpPr/>
          <p:nvPr/>
        </p:nvSpPr>
        <p:spPr>
          <a:xfrm>
            <a:off y="1920392" x="8397875"/>
            <a:ext cy="610209" cx="746125"/>
          </a:xfrm>
          <a:custGeom>
            <a:pathLst>
              <a:path w="470" extrusionOk="0" h="605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6" name="Shape 56"/>
          <p:cNvSpPr/>
          <p:nvPr/>
        </p:nvSpPr>
        <p:spPr>
          <a:xfrm>
            <a:off y="612225" x="7415211"/>
            <a:ext cy="610209" cx="1555750"/>
          </a:xfrm>
          <a:custGeom>
            <a:pathLst>
              <a:path w="980" extrusionOk="0" h="605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57" name="Shape 5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8" name="Shape 58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59" name="Shape 59"/>
          <p:cNvSpPr/>
          <p:nvPr/>
        </p:nvSpPr>
        <p:spPr>
          <a:xfrm>
            <a:off y="2614612" x="3175"/>
            <a:ext cy="611981" cx="635000"/>
          </a:xfrm>
          <a:custGeom>
            <a:pathLst>
              <a:path w="400" extrusionOk="0" h="514">
                <a:moveTo>
                  <a:pt y="0" x="2"/>
                </a:moveTo>
                <a:lnTo>
                  <a:pt y="0" x="0"/>
                </a:lnTo>
                <a:lnTo>
                  <a:pt y="514" x="0"/>
                </a:lnTo>
                <a:lnTo>
                  <a:pt y="514" x="400"/>
                </a:lnTo>
                <a:lnTo>
                  <a:pt y="0" x="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0" name="Shape 60"/>
          <p:cNvSpPr/>
          <p:nvPr/>
        </p:nvSpPr>
        <p:spPr>
          <a:xfrm>
            <a:off y="3226593" x="3175"/>
            <a:ext cy="609600" cx="635000"/>
          </a:xfrm>
          <a:custGeom>
            <a:pathLst>
              <a:path w="400" extrusionOk="0" h="512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1" name="Shape 61"/>
          <p:cNvSpPr/>
          <p:nvPr/>
        </p:nvSpPr>
        <p:spPr>
          <a:xfrm>
            <a:off y="4533900" x="152400"/>
            <a:ext cy="609600" cx="1317625"/>
          </a:xfrm>
          <a:custGeom>
            <a:pathLst>
              <a:path w="830" extrusionOk="0" h="512">
                <a:moveTo>
                  <a:pt y="0" x="398"/>
                </a:moveTo>
                <a:lnTo>
                  <a:pt y="512" x="0"/>
                </a:lnTo>
                <a:lnTo>
                  <a:pt y="512" x="432"/>
                </a:lnTo>
                <a:lnTo>
                  <a:pt y="0" x="830"/>
                </a:lnTo>
                <a:lnTo>
                  <a:pt y="0" x="398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2" name="Shape 62"/>
          <p:cNvSpPr/>
          <p:nvPr/>
        </p:nvSpPr>
        <p:spPr>
          <a:xfrm>
            <a:off y="3924300" x="152400"/>
            <a:ext cy="609600" cx="1317625"/>
          </a:xfrm>
          <a:custGeom>
            <a:pathLst>
              <a:path w="830" extrusionOk="0" h="512">
                <a:moveTo>
                  <a:pt y="512" x="398"/>
                </a:moveTo>
                <a:lnTo>
                  <a:pt y="512" x="830"/>
                </a:lnTo>
                <a:lnTo>
                  <a:pt y="0" x="432"/>
                </a:lnTo>
                <a:lnTo>
                  <a:pt y="0" x="0"/>
                </a:lnTo>
                <a:lnTo>
                  <a:pt y="512" x="398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3" name="Shape 63"/>
          <p:cNvSpPr/>
          <p:nvPr/>
        </p:nvSpPr>
        <p:spPr>
          <a:xfrm>
            <a:off y="0" x="7415211"/>
            <a:ext cy="612226" cx="1555750"/>
          </a:xfrm>
          <a:custGeom>
            <a:pathLst>
              <a:path w="980" extrusionOk="0" h="607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4" name="Shape 64"/>
          <p:cNvSpPr/>
          <p:nvPr/>
        </p:nvSpPr>
        <p:spPr>
          <a:xfrm>
            <a:off y="1310183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5" name="Shape 65"/>
          <p:cNvSpPr/>
          <p:nvPr/>
        </p:nvSpPr>
        <p:spPr>
          <a:xfrm>
            <a:off y="1920392" x="8397875"/>
            <a:ext cy="610209" cx="746125"/>
          </a:xfrm>
          <a:custGeom>
            <a:pathLst>
              <a:path w="470" extrusionOk="0" h="605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6" name="Shape 66"/>
          <p:cNvSpPr/>
          <p:nvPr/>
        </p:nvSpPr>
        <p:spPr>
          <a:xfrm>
            <a:off y="612225" x="7415211"/>
            <a:ext cy="610209" cx="1555750"/>
          </a:xfrm>
          <a:custGeom>
            <a:pathLst>
              <a:path w="980" extrusionOk="0" h="605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67" name="Shape 6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8" name="Shape 68"/>
          <p:cNvSpPr txBox="1"/>
          <p:nvPr>
            <p:ph idx="1" type="body"/>
          </p:nvPr>
        </p:nvSpPr>
        <p:spPr>
          <a:xfrm>
            <a:off y="3320653" x="1574800"/>
            <a:ext cy="5133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indent="114300" marL="0">
              <a:spcBef>
                <a:spcPts val="0"/>
              </a:spcBef>
              <a:buSzPct val="100000"/>
              <a:buNone/>
              <a:defRPr sz="1800"/>
            </a:lvl1pPr>
          </a:lstStyle>
          <a:p/>
        </p:txBody>
      </p:sp>
      <p:sp>
        <p:nvSpPr>
          <p:cNvPr id="69" name="Shape 69"/>
          <p:cNvSpPr/>
          <p:nvPr/>
        </p:nvSpPr>
        <p:spPr>
          <a:xfrm>
            <a:off y="2614612" x="3175"/>
            <a:ext cy="611981" cx="635000"/>
          </a:xfrm>
          <a:custGeom>
            <a:pathLst>
              <a:path w="400" extrusionOk="0" h="514">
                <a:moveTo>
                  <a:pt y="0" x="2"/>
                </a:moveTo>
                <a:lnTo>
                  <a:pt y="0" x="0"/>
                </a:lnTo>
                <a:lnTo>
                  <a:pt y="514" x="0"/>
                </a:lnTo>
                <a:lnTo>
                  <a:pt y="514" x="400"/>
                </a:lnTo>
                <a:lnTo>
                  <a:pt y="0" x="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0" name="Shape 70"/>
          <p:cNvSpPr/>
          <p:nvPr/>
        </p:nvSpPr>
        <p:spPr>
          <a:xfrm>
            <a:off y="3226593" x="3175"/>
            <a:ext cy="609600" cx="635000"/>
          </a:xfrm>
          <a:custGeom>
            <a:pathLst>
              <a:path w="400" extrusionOk="0" h="512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1" name="Shape 71"/>
          <p:cNvSpPr/>
          <p:nvPr/>
        </p:nvSpPr>
        <p:spPr>
          <a:xfrm>
            <a:off y="4533900" x="152400"/>
            <a:ext cy="609600" cx="1317625"/>
          </a:xfrm>
          <a:custGeom>
            <a:pathLst>
              <a:path w="830" extrusionOk="0" h="512">
                <a:moveTo>
                  <a:pt y="0" x="398"/>
                </a:moveTo>
                <a:lnTo>
                  <a:pt y="512" x="0"/>
                </a:lnTo>
                <a:lnTo>
                  <a:pt y="512" x="432"/>
                </a:lnTo>
                <a:lnTo>
                  <a:pt y="0" x="830"/>
                </a:lnTo>
                <a:lnTo>
                  <a:pt y="0" x="398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2" name="Shape 72"/>
          <p:cNvSpPr/>
          <p:nvPr/>
        </p:nvSpPr>
        <p:spPr>
          <a:xfrm>
            <a:off y="3924300" x="152400"/>
            <a:ext cy="609600" cx="1317625"/>
          </a:xfrm>
          <a:custGeom>
            <a:pathLst>
              <a:path w="830" extrusionOk="0" h="512">
                <a:moveTo>
                  <a:pt y="512" x="398"/>
                </a:moveTo>
                <a:lnTo>
                  <a:pt y="512" x="830"/>
                </a:lnTo>
                <a:lnTo>
                  <a:pt y="0" x="432"/>
                </a:lnTo>
                <a:lnTo>
                  <a:pt y="0" x="0"/>
                </a:lnTo>
                <a:lnTo>
                  <a:pt y="512" x="398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3" name="Shape 73"/>
          <p:cNvSpPr/>
          <p:nvPr/>
        </p:nvSpPr>
        <p:spPr>
          <a:xfrm>
            <a:off y="0" x="7415211"/>
            <a:ext cy="612226" cx="1555750"/>
          </a:xfrm>
          <a:custGeom>
            <a:pathLst>
              <a:path w="980" extrusionOk="0" h="607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4" name="Shape 74"/>
          <p:cNvSpPr/>
          <p:nvPr/>
        </p:nvSpPr>
        <p:spPr>
          <a:xfrm>
            <a:off y="1310183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5" name="Shape 75"/>
          <p:cNvSpPr/>
          <p:nvPr/>
        </p:nvSpPr>
        <p:spPr>
          <a:xfrm>
            <a:off y="1920392" x="8397875"/>
            <a:ext cy="610209" cx="746125"/>
          </a:xfrm>
          <a:custGeom>
            <a:pathLst>
              <a:path w="470" extrusionOk="0" h="605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6" name="Shape 76"/>
          <p:cNvSpPr/>
          <p:nvPr/>
        </p:nvSpPr>
        <p:spPr>
          <a:xfrm>
            <a:off y="612225" x="7415211"/>
            <a:ext cy="610209" cx="1555750"/>
          </a:xfrm>
          <a:custGeom>
            <a:pathLst>
              <a:path w="980" extrusionOk="0" h="605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77" name="Shape 77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2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CE1414"/>
        </a:soli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mar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1pPr>
            <a:lvl2pPr indent="228600" mar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2pPr>
            <a:lvl3pPr indent="228600" mar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3pPr>
            <a:lvl4pPr indent="228600" mar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4pPr>
            <a:lvl5pPr indent="228600" mar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5pPr>
            <a:lvl6pPr indent="228600" mar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6pPr>
            <a:lvl7pPr indent="228600" mar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7pPr>
            <a:lvl8pPr indent="228600" mar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8pPr>
            <a:lvl9pPr indent="228600" mar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200150" x="457200"/>
            <a:ext cy="3394500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indent="-139700" marL="342900">
              <a:spcBef>
                <a:spcPts val="0"/>
              </a:spcBef>
              <a:buClr>
                <a:schemeClr val="lt1"/>
              </a:buClr>
              <a:buSzPct val="100000"/>
              <a:defRPr sz="3200">
                <a:solidFill>
                  <a:schemeClr val="lt1"/>
                </a:solidFill>
              </a:defRPr>
            </a:lvl1pPr>
            <a:lvl2pPr indent="-107950" marL="742950">
              <a:spcBef>
                <a:spcPts val="560"/>
              </a:spcBef>
              <a:buClr>
                <a:schemeClr val="lt1"/>
              </a:buClr>
              <a:buSzPct val="100000"/>
              <a:defRPr sz="2800">
                <a:solidFill>
                  <a:schemeClr val="lt1"/>
                </a:solidFill>
              </a:defRPr>
            </a:lvl2pPr>
            <a:lvl3pPr indent="-76200" marL="1143000">
              <a:spcBef>
                <a:spcPts val="480"/>
              </a:spcBef>
              <a:buClr>
                <a:schemeClr val="lt1"/>
              </a:buClr>
              <a:buSzPct val="100000"/>
              <a:defRPr sz="2400">
                <a:solidFill>
                  <a:schemeClr val="lt1"/>
                </a:solidFill>
              </a:defRPr>
            </a:lvl3pPr>
            <a:lvl4pPr indent="-101600" marL="1600200">
              <a:spcBef>
                <a:spcPts val="400"/>
              </a:spcBef>
              <a:buClr>
                <a:schemeClr val="lt1"/>
              </a:buClr>
              <a:buSzPct val="100000"/>
              <a:defRPr sz="2000">
                <a:solidFill>
                  <a:schemeClr val="lt1"/>
                </a:solidFill>
              </a:defRPr>
            </a:lvl4pPr>
            <a:lvl5pPr indent="-101600" marL="2057400">
              <a:spcBef>
                <a:spcPts val="400"/>
              </a:spcBef>
              <a:buClr>
                <a:schemeClr val="lt1"/>
              </a:buClr>
              <a:buSzPct val="100000"/>
              <a:defRPr sz="2000">
                <a:solidFill>
                  <a:schemeClr val="lt1"/>
                </a:solidFill>
              </a:defRPr>
            </a:lvl5pPr>
            <a:lvl6pPr indent="-101600" marL="2514600">
              <a:spcBef>
                <a:spcPts val="400"/>
              </a:spcBef>
              <a:buClr>
                <a:schemeClr val="lt1"/>
              </a:buClr>
              <a:buSzPct val="100000"/>
              <a:defRPr sz="2000">
                <a:solidFill>
                  <a:schemeClr val="lt1"/>
                </a:solidFill>
              </a:defRPr>
            </a:lvl6pPr>
            <a:lvl7pPr indent="-101600" marL="2971800">
              <a:spcBef>
                <a:spcPts val="400"/>
              </a:spcBef>
              <a:buClr>
                <a:schemeClr val="lt1"/>
              </a:buClr>
              <a:buSzPct val="100000"/>
              <a:defRPr sz="2000">
                <a:solidFill>
                  <a:schemeClr val="lt1"/>
                </a:solidFill>
              </a:defRPr>
            </a:lvl7pPr>
            <a:lvl8pPr indent="-101600" marL="3429000">
              <a:spcBef>
                <a:spcPts val="400"/>
              </a:spcBef>
              <a:buClr>
                <a:schemeClr val="lt1"/>
              </a:buClr>
              <a:buSzPct val="100000"/>
              <a:defRPr sz="2000">
                <a:solidFill>
                  <a:schemeClr val="lt1"/>
                </a:solidFill>
              </a:defRPr>
            </a:lvl8pPr>
            <a:lvl9pPr indent="-101600" marL="3886200">
              <a:spcBef>
                <a:spcPts val="400"/>
              </a:spcBef>
              <a:buClr>
                <a:schemeClr val="lt1"/>
              </a:buClr>
              <a:buSzPct val="100000"/>
              <a:defRPr sz="2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" name="Shape 7"/>
          <p:cNvSpPr/>
          <p:nvPr/>
        </p:nvSpPr>
        <p:spPr>
          <a:xfrm>
            <a:off y="0" x="0"/>
            <a:ext cy="5143499" cx="31352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" name="Shape 8"/>
          <p:cNvSpPr/>
          <p:nvPr/>
        </p:nvSpPr>
        <p:spPr>
          <a:xfrm>
            <a:off y="4533900" x="3175"/>
            <a:ext cy="609600" cx="635000"/>
          </a:xfrm>
          <a:custGeom>
            <a:pathLst>
              <a:path w="400" extrusionOk="0" h="512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" name="Shape 9"/>
          <p:cNvSpPr/>
          <p:nvPr/>
        </p:nvSpPr>
        <p:spPr>
          <a:xfrm>
            <a:off y="3924300" x="3175"/>
            <a:ext cy="609600" cx="635000"/>
          </a:xfrm>
          <a:custGeom>
            <a:pathLst>
              <a:path w="400" extrusionOk="0" h="512">
                <a:moveTo>
                  <a:pt y="512" x="400"/>
                </a:moveTo>
                <a:lnTo>
                  <a:pt y="0" x="2"/>
                </a:lnTo>
                <a:lnTo>
                  <a:pt y="0" x="0"/>
                </a:lnTo>
                <a:lnTo>
                  <a:pt y="512" x="0"/>
                </a:lnTo>
                <a:lnTo>
                  <a:pt y="512" x="40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" name="Shape 10"/>
          <p:cNvSpPr/>
          <p:nvPr/>
        </p:nvSpPr>
        <p:spPr>
          <a:xfrm>
            <a:off y="2017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" name="Shape 11"/>
          <p:cNvSpPr/>
          <p:nvPr/>
        </p:nvSpPr>
        <p:spPr>
          <a:xfrm>
            <a:off y="612225" x="8397875"/>
            <a:ext cy="607183" cx="746125"/>
          </a:xfrm>
          <a:custGeom>
            <a:pathLst>
              <a:path w="470" extrusionOk="0" h="602">
                <a:moveTo>
                  <a:pt y="0" x="0"/>
                </a:moveTo>
                <a:lnTo>
                  <a:pt y="602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4.png" Type="http://schemas.openxmlformats.org/officeDocument/2006/relationships/image" Id="rId4"/><Relationship Target="../media/image00.png" Type="http://schemas.openxmlformats.org/officeDocument/2006/relationships/image" Id="rId3"/><Relationship Target="../media/image03.png" Type="http://schemas.openxmlformats.org/officeDocument/2006/relationships/image" Id="rId5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2.png" Type="http://schemas.openxmlformats.org/officeDocument/2006/relationships/image" Id="rId4"/><Relationship Target="../media/image01.png" Type="http://schemas.openxmlformats.org/officeDocument/2006/relationships/image" Id="rId3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8" name="Shape 7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9" name="Shape 79"/>
          <p:cNvSpPr txBox="1"/>
          <p:nvPr>
            <p:ph type="ctrTitle"/>
          </p:nvPr>
        </p:nvSpPr>
        <p:spPr>
          <a:xfrm>
            <a:off y="1095856" x="1997075"/>
            <a:ext cy="1102500" cx="64007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/>
              <a:t>DEMO #2</a:t>
            </a:r>
          </a:p>
        </p:txBody>
      </p:sp>
      <p:sp>
        <p:nvSpPr>
          <p:cNvPr id="80" name="Shape 80"/>
          <p:cNvSpPr txBox="1"/>
          <p:nvPr>
            <p:ph idx="1" type="subTitle"/>
          </p:nvPr>
        </p:nvSpPr>
        <p:spPr>
          <a:xfrm>
            <a:off y="2251802" x="1997075"/>
            <a:ext cy="871800" cx="64007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ctr" rtl="0" lvl="0">
              <a:spcBef>
                <a:spcPts val="0"/>
              </a:spcBef>
              <a:buNone/>
            </a:pPr>
            <a:r>
              <a:rPr lang="en"/>
              <a:t>Why Wait?</a:t>
            </a:r>
          </a:p>
        </p:txBody>
      </p:sp>
      <p:sp>
        <p:nvSpPr>
          <p:cNvPr id="81" name="Shape 81"/>
          <p:cNvSpPr txBox="1"/>
          <p:nvPr/>
        </p:nvSpPr>
        <p:spPr>
          <a:xfrm>
            <a:off y="2570175" x="6106325"/>
            <a:ext cy="2061900" cx="26121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r" rtl="0" lvl="0">
              <a:lnSpc>
                <a:spcPct val="115000"/>
              </a:lnSpc>
              <a:spcBef>
                <a:spcPts val="0"/>
              </a:spcBef>
              <a:buClr>
                <a:srgbClr val="000000"/>
              </a:buClr>
              <a:buSzPct val="78571"/>
              <a:buFont typeface="Arial"/>
              <a:buNone/>
            </a:pPr>
            <a:r>
              <a:rPr lang="en">
                <a:solidFill>
                  <a:srgbClr val="FFFFFF"/>
                </a:solidFill>
              </a:rPr>
              <a:t>Group Members:</a:t>
            </a:r>
          </a:p>
          <a:p>
            <a:pPr algn="r" rtl="0" lvl="0">
              <a:lnSpc>
                <a:spcPct val="115000"/>
              </a:lnSpc>
              <a:spcBef>
                <a:spcPts val="0"/>
              </a:spcBef>
              <a:buClr>
                <a:srgbClr val="000000"/>
              </a:buClr>
              <a:buSzPct val="78571"/>
              <a:buFont typeface="Arial"/>
              <a:buNone/>
            </a:pPr>
            <a:r>
              <a:rPr lang="en">
                <a:solidFill>
                  <a:srgbClr val="FFFFFF"/>
                </a:solidFill>
              </a:rPr>
              <a:t>           	Amgad Armanus</a:t>
            </a:r>
          </a:p>
          <a:p>
            <a:pPr algn="r" rtl="0" lvl="0">
              <a:lnSpc>
                <a:spcPct val="115000"/>
              </a:lnSpc>
              <a:spcBef>
                <a:spcPts val="0"/>
              </a:spcBef>
              <a:buClr>
                <a:srgbClr val="000000"/>
              </a:buClr>
              <a:buSzPct val="78571"/>
              <a:buFont typeface="Arial"/>
              <a:buNone/>
            </a:pPr>
            <a:r>
              <a:rPr lang="en">
                <a:solidFill>
                  <a:srgbClr val="FFFFFF"/>
                </a:solidFill>
              </a:rPr>
              <a:t>Jake Chou</a:t>
            </a:r>
          </a:p>
          <a:p>
            <a:pPr algn="r" rtl="0" lvl="0">
              <a:lnSpc>
                <a:spcPct val="115000"/>
              </a:lnSpc>
              <a:spcBef>
                <a:spcPts val="0"/>
              </a:spcBef>
              <a:buClr>
                <a:srgbClr val="000000"/>
              </a:buClr>
              <a:buSzPct val="78571"/>
              <a:buFont typeface="Arial"/>
              <a:buNone/>
            </a:pPr>
            <a:r>
              <a:rPr lang="en">
                <a:solidFill>
                  <a:srgbClr val="FFFFFF"/>
                </a:solidFill>
              </a:rPr>
              <a:t>Mitul Gada</a:t>
            </a:r>
          </a:p>
          <a:p>
            <a:pPr algn="r" rtl="0" lvl="0">
              <a:lnSpc>
                <a:spcPct val="115000"/>
              </a:lnSpc>
              <a:spcBef>
                <a:spcPts val="0"/>
              </a:spcBef>
              <a:buClr>
                <a:srgbClr val="000000"/>
              </a:buClr>
              <a:buSzPct val="78571"/>
              <a:buFont typeface="Arial"/>
              <a:buNone/>
            </a:pPr>
            <a:r>
              <a:rPr lang="en">
                <a:solidFill>
                  <a:srgbClr val="FFFFFF"/>
                </a:solidFill>
              </a:rPr>
              <a:t>Avni Patel</a:t>
            </a:r>
          </a:p>
          <a:p>
            <a:pPr algn="r" rtl="0" lvl="0">
              <a:lnSpc>
                <a:spcPct val="115000"/>
              </a:lnSpc>
              <a:spcBef>
                <a:spcPts val="0"/>
              </a:spcBef>
              <a:buClr>
                <a:srgbClr val="000000"/>
              </a:buClr>
              <a:buSzPct val="78571"/>
              <a:buFont typeface="Arial"/>
              <a:buNone/>
            </a:pPr>
            <a:r>
              <a:rPr lang="en">
                <a:solidFill>
                  <a:srgbClr val="FFFFFF"/>
                </a:solidFill>
              </a:rPr>
              <a:t>Nirjan Thayaparan</a:t>
            </a:r>
          </a:p>
          <a:p>
            <a:pPr algn="r" rtl="0" lvl="0">
              <a:lnSpc>
                <a:spcPct val="115000"/>
              </a:lnSpc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Diego Urquiza                                                                                                     	     	Christian Youssef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5" name="Shape 8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6" name="Shape 86"/>
          <p:cNvSpPr txBox="1"/>
          <p:nvPr>
            <p:ph idx="1" type="body"/>
          </p:nvPr>
        </p:nvSpPr>
        <p:spPr>
          <a:xfrm>
            <a:off y="114750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381000" marL="45720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sz="2400" lang="en"/>
              <a:t>Geared for any dine-in restaurants</a:t>
            </a:r>
          </a:p>
          <a:p>
            <a:pPr rtl="0" lvl="0" indent="-381000" marL="45720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sz="2400" lang="en"/>
              <a:t>Our system automates waiter’s pad, chef’s incoming orders, restaurant layout , and manager system options (inventory, employee,etc)</a:t>
            </a:r>
          </a:p>
          <a:p>
            <a:pPr rtl="0" lvl="0" indent="-381000" marL="45720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sz="2400" lang="en"/>
              <a:t>Our main goal is to minimize customer wait times while improving the accuracy of customer orders</a:t>
            </a:r>
          </a:p>
          <a:p>
            <a:pPr rtl="0" lvl="0" indent="-381000" marL="45720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sz="2400" lang="en"/>
              <a:t>With our system, all employees should have simple ease of use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 sz="2400"/>
          </a:p>
        </p:txBody>
      </p:sp>
      <p:sp>
        <p:nvSpPr>
          <p:cNvPr id="87" name="Shape 87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rPr lang="en"/>
              <a:t>Who is it for?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1" name="Shape 9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2" name="Shape 92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Summary of Changes</a:t>
            </a:r>
          </a:p>
        </p:txBody>
      </p:sp>
      <p:sp>
        <p:nvSpPr>
          <p:cNvPr id="93" name="Shape 93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228600" marL="457200">
              <a:spcBef>
                <a:spcPts val="0"/>
              </a:spcBef>
              <a:buNone/>
            </a:pPr>
            <a:r>
              <a:t/>
            </a:r>
            <a:endParaRPr sz="1400"/>
          </a:p>
          <a:p>
            <a:pPr rtl="0" lvl="0" indent="-381000" marL="45720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sz="2400" lang="en"/>
              <a:t>Having separate a menu for each different category. Ability to place an order from multiple menus.</a:t>
            </a:r>
          </a:p>
          <a:p>
            <a:pPr rtl="0" lvl="0" indent="-381000" marL="45720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sz="2400" lang="en"/>
              <a:t>Ability to automatically separate food and drink orders and to send the orders to their designated interface.</a:t>
            </a:r>
          </a:p>
          <a:p>
            <a:pPr rtl="0" lvl="0" indent="-381000" marL="45720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sz="2400" lang="en"/>
              <a:t>The kitchen interface dynamically updates without the need to refresh the page.</a:t>
            </a:r>
          </a:p>
          <a:p>
            <a:pPr lvl="0" indent="-381000" marL="45720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sz="2400" lang="en"/>
              <a:t>Ability to add an employee without the need to re-sync the clients.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7" name="Shape 9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8" name="Shape 98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sz="3200" lang="en"/>
              <a:t>Overview</a:t>
            </a:r>
          </a:p>
        </p:txBody>
      </p:sp>
      <p:sp>
        <p:nvSpPr>
          <p:cNvPr id="99" name="Shape 99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31800" marL="45720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lang="en"/>
              <a:t>Quick use-case demonstrations.</a:t>
            </a:r>
          </a:p>
          <a:p>
            <a:pPr lvl="0" indent="-431800" marL="45720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lang="en"/>
              <a:t>Explanation of what happens behind-the-scenes. 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3" name="Shape 10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4" name="Shape 104"/>
          <p:cNvSpPr txBox="1"/>
          <p:nvPr>
            <p:ph idx="1" type="body"/>
          </p:nvPr>
        </p:nvSpPr>
        <p:spPr>
          <a:xfrm>
            <a:off y="2514775" x="1394175"/>
            <a:ext cy="857400" cx="19436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sz="2400" lang="en"/>
              <a:t>Menu</a:t>
            </a:r>
          </a:p>
        </p:txBody>
      </p:sp>
      <p:pic>
        <p:nvPicPr>
          <p:cNvPr id="105" name="Shape 105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207525" x="236350"/>
            <a:ext cy="2307250" cx="41017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Shape 106"/>
          <p:cNvSpPr txBox="1"/>
          <p:nvPr/>
        </p:nvSpPr>
        <p:spPr>
          <a:xfrm>
            <a:off y="2514775" x="6854250"/>
            <a:ext cy="179999" cx="1035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sz="2400" lang="en">
                <a:solidFill>
                  <a:srgbClr val="FFFFFF"/>
                </a:solidFill>
              </a:rPr>
              <a:t>Order</a:t>
            </a:r>
          </a:p>
        </p:txBody>
      </p:sp>
      <p:pic>
        <p:nvPicPr>
          <p:cNvPr id="107" name="Shape 107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y="2694775" x="2915025"/>
            <a:ext cy="1956250" cx="347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Shape 108"/>
          <p:cNvSpPr txBox="1"/>
          <p:nvPr/>
        </p:nvSpPr>
        <p:spPr>
          <a:xfrm>
            <a:off y="4592000" x="4243125"/>
            <a:ext cy="123899" cx="1429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sz="2400" lang="en">
                <a:solidFill>
                  <a:srgbClr val="FFFFFF"/>
                </a:solidFill>
              </a:rPr>
              <a:t>Table</a:t>
            </a:r>
          </a:p>
        </p:txBody>
      </p:sp>
      <p:pic>
        <p:nvPicPr>
          <p:cNvPr id="109" name="Shape 109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y="207525" x="4929650"/>
            <a:ext cy="2307250" cx="41017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3" name="Shape 11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4" name="Shape 114"/>
          <p:cNvSpPr txBox="1"/>
          <p:nvPr>
            <p:ph idx="1" type="body"/>
          </p:nvPr>
        </p:nvSpPr>
        <p:spPr>
          <a:xfrm>
            <a:off y="2122525" x="3463350"/>
            <a:ext cy="339600" cx="22172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sz="1800" lang="en"/>
              <a:t>Kitchen Interface</a:t>
            </a:r>
          </a:p>
        </p:txBody>
      </p:sp>
      <p:pic>
        <p:nvPicPr>
          <p:cNvPr id="115" name="Shape 115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205975" x="1393200"/>
            <a:ext cy="1981200" cx="5943600"/>
          </a:xfrm>
          <a:prstGeom prst="rect">
            <a:avLst/>
          </a:prstGeom>
        </p:spPr>
      </p:pic>
      <p:pic>
        <p:nvPicPr>
          <p:cNvPr id="116" name="Shape 116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y="2672775" x="1393200"/>
            <a:ext cy="1914525" cx="5943600"/>
          </a:xfrm>
          <a:prstGeom prst="rect">
            <a:avLst/>
          </a:prstGeom>
        </p:spPr>
      </p:pic>
      <p:sp>
        <p:nvSpPr>
          <p:cNvPr id="117" name="Shape 117"/>
          <p:cNvSpPr txBox="1"/>
          <p:nvPr/>
        </p:nvSpPr>
        <p:spPr>
          <a:xfrm>
            <a:off y="4497275" x="3463350"/>
            <a:ext cy="191399" cx="23522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sz="1800" lang="en">
                <a:solidFill>
                  <a:srgbClr val="FFFFFF"/>
                </a:solidFill>
              </a:rPr>
              <a:t>Bartender Interface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1" name="Shape 12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2" name="Shape 122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References</a:t>
            </a:r>
          </a:p>
        </p:txBody>
      </p:sp>
      <p:sp>
        <p:nvSpPr>
          <p:cNvPr id="123" name="Shape 123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sz="2400" lang="en"/>
              <a:t>https://code.google.com/p/easymenu-restaurant-menu/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xmlns:r="http://schemas.openxmlformats.org/officeDocument/2006/relationships" name="steps">
  <a:themeElements>
    <a:clrScheme name="Custom 46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FD80C"/>
      </a:accent1>
      <a:accent2>
        <a:srgbClr val="CD108C"/>
      </a:accent2>
      <a:accent3>
        <a:srgbClr val="0990DB"/>
      </a:accent3>
      <a:accent4>
        <a:srgbClr val="AAAAAA"/>
      </a:accent4>
      <a:accent5>
        <a:srgbClr val="C3F180"/>
      </a:accent5>
      <a:accent6>
        <a:srgbClr val="FF986D"/>
      </a:accent6>
      <a:hlink>
        <a:srgbClr val="ABABAB"/>
      </a:hlink>
      <a:folHlink>
        <a:srgbClr val="666666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