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>
        <p:scale>
          <a:sx n="50" d="100"/>
          <a:sy n="50" d="100"/>
        </p:scale>
        <p:origin x="1934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b3adc26053125059" providerId="LiveId" clId="{B5A42193-5520-436D-94AC-CDB0C9394E7E}"/>
    <pc:docChg chg="undo custSel modSld">
      <pc:chgData name="" userId="b3adc26053125059" providerId="LiveId" clId="{B5A42193-5520-436D-94AC-CDB0C9394E7E}" dt="2019-10-30T03:19:45.785" v="637" actId="1076"/>
      <pc:docMkLst>
        <pc:docMk/>
      </pc:docMkLst>
      <pc:sldChg chg="addSp delSp modSp">
        <pc:chgData name="" userId="b3adc26053125059" providerId="LiveId" clId="{B5A42193-5520-436D-94AC-CDB0C9394E7E}" dt="2019-10-30T03:14:09.817" v="586" actId="1076"/>
        <pc:sldMkLst>
          <pc:docMk/>
          <pc:sldMk cId="122646652" sldId="256"/>
        </pc:sldMkLst>
        <pc:spChg chg="del mod">
          <ac:chgData name="" userId="b3adc26053125059" providerId="LiveId" clId="{B5A42193-5520-436D-94AC-CDB0C9394E7E}" dt="2019-10-30T03:12:49.152" v="561" actId="478"/>
          <ac:spMkLst>
            <pc:docMk/>
            <pc:sldMk cId="122646652" sldId="256"/>
            <ac:spMk id="2" creationId="{65C35699-4A40-494C-9E21-29E786176EF7}"/>
          </ac:spMkLst>
        </pc:spChg>
        <pc:spChg chg="mod">
          <ac:chgData name="" userId="b3adc26053125059" providerId="LiveId" clId="{B5A42193-5520-436D-94AC-CDB0C9394E7E}" dt="2019-10-30T03:11:35.574" v="556" actId="20577"/>
          <ac:spMkLst>
            <pc:docMk/>
            <pc:sldMk cId="122646652" sldId="256"/>
            <ac:spMk id="3" creationId="{B0DB0651-1EF0-4476-9533-FB718885E681}"/>
          </ac:spMkLst>
        </pc:spChg>
        <pc:spChg chg="add mod">
          <ac:chgData name="" userId="b3adc26053125059" providerId="LiveId" clId="{B5A42193-5520-436D-94AC-CDB0C9394E7E}" dt="2019-10-30T03:13:50.561" v="582" actId="255"/>
          <ac:spMkLst>
            <pc:docMk/>
            <pc:sldMk cId="122646652" sldId="256"/>
            <ac:spMk id="6" creationId="{32B74D39-F656-485A-98F0-325B88517688}"/>
          </ac:spMkLst>
        </pc:spChg>
        <pc:spChg chg="add mod">
          <ac:chgData name="" userId="b3adc26053125059" providerId="LiveId" clId="{B5A42193-5520-436D-94AC-CDB0C9394E7E}" dt="2019-10-30T03:13:58.616" v="584" actId="255"/>
          <ac:spMkLst>
            <pc:docMk/>
            <pc:sldMk cId="122646652" sldId="256"/>
            <ac:spMk id="7" creationId="{5747F4F1-488E-420E-97A6-56C73467E940}"/>
          </ac:spMkLst>
        </pc:spChg>
        <pc:spChg chg="add del mod">
          <ac:chgData name="" userId="b3adc26053125059" providerId="LiveId" clId="{B5A42193-5520-436D-94AC-CDB0C9394E7E}" dt="2019-10-30T03:12:54.198" v="563" actId="478"/>
          <ac:spMkLst>
            <pc:docMk/>
            <pc:sldMk cId="122646652" sldId="256"/>
            <ac:spMk id="9" creationId="{1874614D-3F36-4B95-994F-86FBC3AE65A9}"/>
          </ac:spMkLst>
        </pc:spChg>
        <pc:spChg chg="add mod">
          <ac:chgData name="" userId="b3adc26053125059" providerId="LiveId" clId="{B5A42193-5520-436D-94AC-CDB0C9394E7E}" dt="2019-10-30T03:14:07.227" v="585" actId="1076"/>
          <ac:spMkLst>
            <pc:docMk/>
            <pc:sldMk cId="122646652" sldId="256"/>
            <ac:spMk id="10" creationId="{2ECFBB32-E449-4119-B2AC-84F58C893A30}"/>
          </ac:spMkLst>
        </pc:spChg>
        <pc:spChg chg="add mod">
          <ac:chgData name="" userId="b3adc26053125059" providerId="LiveId" clId="{B5A42193-5520-436D-94AC-CDB0C9394E7E}" dt="2019-10-30T03:14:09.817" v="586" actId="1076"/>
          <ac:spMkLst>
            <pc:docMk/>
            <pc:sldMk cId="122646652" sldId="256"/>
            <ac:spMk id="11" creationId="{8BC66B16-3F70-4488-B171-F52774540756}"/>
          </ac:spMkLst>
        </pc:spChg>
        <pc:spChg chg="add mod">
          <ac:chgData name="" userId="b3adc26053125059" providerId="LiveId" clId="{B5A42193-5520-436D-94AC-CDB0C9394E7E}" dt="2019-10-30T03:13:35.350" v="579" actId="1076"/>
          <ac:spMkLst>
            <pc:docMk/>
            <pc:sldMk cId="122646652" sldId="256"/>
            <ac:spMk id="12" creationId="{3C7231F7-058E-4A90-AFAF-C96EFA673649}"/>
          </ac:spMkLst>
        </pc:spChg>
        <pc:picChg chg="del">
          <ac:chgData name="" userId="b3adc26053125059" providerId="LiveId" clId="{B5A42193-5520-436D-94AC-CDB0C9394E7E}" dt="2019-10-30T02:49:30.040" v="250" actId="478"/>
          <ac:picMkLst>
            <pc:docMk/>
            <pc:sldMk cId="122646652" sldId="256"/>
            <ac:picMk id="4" creationId="{5B86FEF3-EBB5-4D4D-B575-308B1362F992}"/>
          </ac:picMkLst>
        </pc:picChg>
        <pc:picChg chg="add del">
          <ac:chgData name="" userId="b3adc26053125059" providerId="LiveId" clId="{B5A42193-5520-436D-94AC-CDB0C9394E7E}" dt="2019-10-30T02:51:06.370" v="282" actId="1076"/>
          <ac:picMkLst>
            <pc:docMk/>
            <pc:sldMk cId="122646652" sldId="256"/>
            <ac:picMk id="5" creationId="{1A33CFD5-1186-424A-B7E9-925F67109912}"/>
          </ac:picMkLst>
        </pc:picChg>
      </pc:sldChg>
      <pc:sldChg chg="modSp modAnim">
        <pc:chgData name="" userId="b3adc26053125059" providerId="LiveId" clId="{B5A42193-5520-436D-94AC-CDB0C9394E7E}" dt="2019-10-30T02:50:54.866" v="280" actId="20577"/>
        <pc:sldMkLst>
          <pc:docMk/>
          <pc:sldMk cId="2507060683" sldId="257"/>
        </pc:sldMkLst>
        <pc:spChg chg="mod">
          <ac:chgData name="" userId="b3adc26053125059" providerId="LiveId" clId="{B5A42193-5520-436D-94AC-CDB0C9394E7E}" dt="2019-10-30T02:49:13.206" v="249" actId="1076"/>
          <ac:spMkLst>
            <pc:docMk/>
            <pc:sldMk cId="2507060683" sldId="257"/>
            <ac:spMk id="3" creationId="{04266F91-3A7E-4B2E-A868-4E03B0D751E6}"/>
          </ac:spMkLst>
        </pc:spChg>
        <pc:spChg chg="mod">
          <ac:chgData name="" userId="b3adc26053125059" providerId="LiveId" clId="{B5A42193-5520-436D-94AC-CDB0C9394E7E}" dt="2019-10-30T02:50:54.866" v="280" actId="20577"/>
          <ac:spMkLst>
            <pc:docMk/>
            <pc:sldMk cId="2507060683" sldId="257"/>
            <ac:spMk id="15" creationId="{8C8318FB-B98E-4486-837F-0D30580DCDAF}"/>
          </ac:spMkLst>
        </pc:spChg>
        <pc:spChg chg="mod">
          <ac:chgData name="" userId="b3adc26053125059" providerId="LiveId" clId="{B5A42193-5520-436D-94AC-CDB0C9394E7E}" dt="2019-10-30T01:59:57.552" v="160" actId="20577"/>
          <ac:spMkLst>
            <pc:docMk/>
            <pc:sldMk cId="2507060683" sldId="257"/>
            <ac:spMk id="17" creationId="{F4DDEE75-442F-41EB-BE09-2E6CA48634C9}"/>
          </ac:spMkLst>
        </pc:spChg>
      </pc:sldChg>
      <pc:sldChg chg="modSp">
        <pc:chgData name="" userId="b3adc26053125059" providerId="LiveId" clId="{B5A42193-5520-436D-94AC-CDB0C9394E7E}" dt="2019-10-30T01:55:29.366" v="105" actId="20577"/>
        <pc:sldMkLst>
          <pc:docMk/>
          <pc:sldMk cId="2172721573" sldId="259"/>
        </pc:sldMkLst>
        <pc:spChg chg="mod">
          <ac:chgData name="" userId="b3adc26053125059" providerId="LiveId" clId="{B5A42193-5520-436D-94AC-CDB0C9394E7E}" dt="2019-10-30T01:55:29.366" v="105" actId="20577"/>
          <ac:spMkLst>
            <pc:docMk/>
            <pc:sldMk cId="2172721573" sldId="259"/>
            <ac:spMk id="2" creationId="{1BA70AC4-B66F-42BC-BBB4-2D7EF0675797}"/>
          </ac:spMkLst>
        </pc:spChg>
      </pc:sldChg>
      <pc:sldChg chg="modSp modAnim">
        <pc:chgData name="" userId="b3adc26053125059" providerId="LiveId" clId="{B5A42193-5520-436D-94AC-CDB0C9394E7E}" dt="2019-10-30T03:19:45.785" v="637" actId="1076"/>
        <pc:sldMkLst>
          <pc:docMk/>
          <pc:sldMk cId="2042943201" sldId="260"/>
        </pc:sldMkLst>
        <pc:spChg chg="mod">
          <ac:chgData name="" userId="b3adc26053125059" providerId="LiveId" clId="{B5A42193-5520-436D-94AC-CDB0C9394E7E}" dt="2019-10-30T03:19:45.785" v="637" actId="1076"/>
          <ac:spMkLst>
            <pc:docMk/>
            <pc:sldMk cId="2042943201" sldId="260"/>
            <ac:spMk id="3" creationId="{AA175526-BC77-4915-8B93-F973D43E6CE9}"/>
          </ac:spMkLst>
        </pc:spChg>
        <pc:spChg chg="mod">
          <ac:chgData name="" userId="b3adc26053125059" providerId="LiveId" clId="{B5A42193-5520-436D-94AC-CDB0C9394E7E}" dt="2019-10-30T01:56:43.099" v="124" actId="20577"/>
          <ac:spMkLst>
            <pc:docMk/>
            <pc:sldMk cId="2042943201" sldId="260"/>
            <ac:spMk id="12" creationId="{7BEB585B-C539-448F-B801-A05139EB006F}"/>
          </ac:spMkLst>
        </pc:spChg>
        <pc:spChg chg="mod">
          <ac:chgData name="" userId="b3adc26053125059" providerId="LiveId" clId="{B5A42193-5520-436D-94AC-CDB0C9394E7E}" dt="2019-10-30T01:59:15.599" v="145" actId="1076"/>
          <ac:spMkLst>
            <pc:docMk/>
            <pc:sldMk cId="2042943201" sldId="260"/>
            <ac:spMk id="14" creationId="{89BE3EFA-DBD2-44F8-B6D5-E1E0B9D3E04E}"/>
          </ac:spMkLst>
        </pc:spChg>
        <pc:spChg chg="mod">
          <ac:chgData name="" userId="b3adc26053125059" providerId="LiveId" clId="{B5A42193-5520-436D-94AC-CDB0C9394E7E}" dt="2019-10-30T03:19:20.082" v="633" actId="1076"/>
          <ac:spMkLst>
            <pc:docMk/>
            <pc:sldMk cId="2042943201" sldId="260"/>
            <ac:spMk id="16" creationId="{31E3C351-47DF-4D10-9589-8BC884BF7909}"/>
          </ac:spMkLst>
        </pc:spChg>
        <pc:spChg chg="mod">
          <ac:chgData name="" userId="b3adc26053125059" providerId="LiveId" clId="{B5A42193-5520-436D-94AC-CDB0C9394E7E}" dt="2019-10-30T03:19:27.046" v="634" actId="1076"/>
          <ac:spMkLst>
            <pc:docMk/>
            <pc:sldMk cId="2042943201" sldId="260"/>
            <ac:spMk id="18" creationId="{73B5A0E0-B759-473C-BFD8-EED76C1E461B}"/>
          </ac:spMkLst>
        </pc:spChg>
        <pc:picChg chg="mod">
          <ac:chgData name="" userId="b3adc26053125059" providerId="LiveId" clId="{B5A42193-5520-436D-94AC-CDB0C9394E7E}" dt="2019-10-30T03:19:34.905" v="636" actId="1076"/>
          <ac:picMkLst>
            <pc:docMk/>
            <pc:sldMk cId="2042943201" sldId="260"/>
            <ac:picMk id="5" creationId="{D01D76F6-92B7-4778-95DE-FEF9E117DC6A}"/>
          </ac:picMkLst>
        </pc:picChg>
        <pc:picChg chg="mod">
          <ac:chgData name="" userId="b3adc26053125059" providerId="LiveId" clId="{B5A42193-5520-436D-94AC-CDB0C9394E7E}" dt="2019-10-30T01:56:13.900" v="107" actId="1076"/>
          <ac:picMkLst>
            <pc:docMk/>
            <pc:sldMk cId="2042943201" sldId="260"/>
            <ac:picMk id="20" creationId="{2E387017-7978-4EBD-98F5-6814FB4C04B4}"/>
          </ac:picMkLst>
        </pc:picChg>
      </pc:sldChg>
    </pc:docChg>
  </pc:docChgLst>
  <pc:docChgLst>
    <pc:chgData name="Khanh Nguyen" userId="b3adc26053125059" providerId="LiveId" clId="{9DCD2194-7373-412A-A4F3-8AD9CF6DBF88}"/>
    <pc:docChg chg="modSld">
      <pc:chgData name="Khanh Nguyen" userId="b3adc26053125059" providerId="LiveId" clId="{9DCD2194-7373-412A-A4F3-8AD9CF6DBF88}" dt="2019-10-29T16:42:17.627" v="7"/>
      <pc:docMkLst>
        <pc:docMk/>
      </pc:docMkLst>
      <pc:sldChg chg="addSp modSp modAnim">
        <pc:chgData name="Khanh Nguyen" userId="b3adc26053125059" providerId="LiveId" clId="{9DCD2194-7373-412A-A4F3-8AD9CF6DBF88}" dt="2019-10-29T16:42:17.627" v="7"/>
        <pc:sldMkLst>
          <pc:docMk/>
          <pc:sldMk cId="2042943201" sldId="260"/>
        </pc:sldMkLst>
        <pc:picChg chg="add mod">
          <ac:chgData name="Khanh Nguyen" userId="b3adc26053125059" providerId="LiveId" clId="{9DCD2194-7373-412A-A4F3-8AD9CF6DBF88}" dt="2019-10-29T16:40:50.764" v="3" actId="14100"/>
          <ac:picMkLst>
            <pc:docMk/>
            <pc:sldMk cId="2042943201" sldId="260"/>
            <ac:picMk id="5" creationId="{D01D76F6-92B7-4778-95DE-FEF9E117DC6A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B501AC-E392-4854-8A86-354BFCC6480D}" type="doc">
      <dgm:prSet loTypeId="urn:microsoft.com/office/officeart/2005/8/layout/hProcess11" loCatId="process" qsTypeId="urn:microsoft.com/office/officeart/2005/8/quickstyle/simple1" qsCatId="simple" csTypeId="urn:microsoft.com/office/officeart/2005/8/colors/accent1_4" csCatId="accent1" phldr="1"/>
      <dgm:spPr/>
    </dgm:pt>
    <dgm:pt modelId="{3AC1AB9A-8D2B-4DED-B686-6CC3217CF02A}">
      <dgm:prSet phldrT="[Text]"/>
      <dgm:spPr/>
      <dgm:t>
        <a:bodyPr/>
        <a:lstStyle/>
        <a:p>
          <a:r>
            <a:rPr lang="en-US" dirty="0"/>
            <a:t>User Interface (Complete)</a:t>
          </a:r>
        </a:p>
      </dgm:t>
    </dgm:pt>
    <dgm:pt modelId="{5352159E-D82E-4A39-87BD-3D128771E677}" type="parTrans" cxnId="{DB5EBDA7-036E-46B0-AF63-F6540D70CE8A}">
      <dgm:prSet/>
      <dgm:spPr/>
      <dgm:t>
        <a:bodyPr/>
        <a:lstStyle/>
        <a:p>
          <a:endParaRPr lang="en-US"/>
        </a:p>
      </dgm:t>
    </dgm:pt>
    <dgm:pt modelId="{47E5C292-84F6-41AB-A004-166B268E6998}" type="sibTrans" cxnId="{DB5EBDA7-036E-46B0-AF63-F6540D70CE8A}">
      <dgm:prSet/>
      <dgm:spPr/>
      <dgm:t>
        <a:bodyPr/>
        <a:lstStyle/>
        <a:p>
          <a:endParaRPr lang="en-US"/>
        </a:p>
      </dgm:t>
    </dgm:pt>
    <dgm:pt modelId="{FBCF6DEB-4125-433A-A0EE-8F2A6A77A7FA}">
      <dgm:prSet phldrT="[Text]"/>
      <dgm:spPr/>
      <dgm:t>
        <a:bodyPr/>
        <a:lstStyle/>
        <a:p>
          <a:r>
            <a:rPr lang="en-US" dirty="0"/>
            <a:t>Interact with Database (Complete)</a:t>
          </a:r>
        </a:p>
      </dgm:t>
    </dgm:pt>
    <dgm:pt modelId="{A8490D1A-B76A-4CF5-A732-08714D8B90C3}" type="parTrans" cxnId="{FF2C1ADC-DF2B-498A-BFF7-107DF84C48AC}">
      <dgm:prSet/>
      <dgm:spPr/>
      <dgm:t>
        <a:bodyPr/>
        <a:lstStyle/>
        <a:p>
          <a:endParaRPr lang="en-US"/>
        </a:p>
      </dgm:t>
    </dgm:pt>
    <dgm:pt modelId="{B9C824CE-D51A-4731-8A8A-3FA9FC2BED63}" type="sibTrans" cxnId="{FF2C1ADC-DF2B-498A-BFF7-107DF84C48AC}">
      <dgm:prSet/>
      <dgm:spPr/>
      <dgm:t>
        <a:bodyPr/>
        <a:lstStyle/>
        <a:p>
          <a:endParaRPr lang="en-US"/>
        </a:p>
      </dgm:t>
    </dgm:pt>
    <dgm:pt modelId="{2A792FCB-2A2A-40E1-8743-1F68DD9DB4D0}">
      <dgm:prSet phldrT="[Text]"/>
      <dgm:spPr/>
      <dgm:t>
        <a:bodyPr/>
        <a:lstStyle/>
        <a:p>
          <a:r>
            <a:rPr lang="en-US" dirty="0"/>
            <a:t>Docker(Complete)</a:t>
          </a:r>
        </a:p>
      </dgm:t>
    </dgm:pt>
    <dgm:pt modelId="{A220635B-D59D-4181-A327-CB2BF03A6FAD}" type="parTrans" cxnId="{E4E03C56-1FFB-475A-A56D-4C10C93D4DD8}">
      <dgm:prSet/>
      <dgm:spPr/>
      <dgm:t>
        <a:bodyPr/>
        <a:lstStyle/>
        <a:p>
          <a:endParaRPr lang="en-US"/>
        </a:p>
      </dgm:t>
    </dgm:pt>
    <dgm:pt modelId="{47AB48AF-B443-4A60-ACB8-58671E42F5E9}" type="sibTrans" cxnId="{E4E03C56-1FFB-475A-A56D-4C10C93D4DD8}">
      <dgm:prSet/>
      <dgm:spPr/>
      <dgm:t>
        <a:bodyPr/>
        <a:lstStyle/>
        <a:p>
          <a:endParaRPr lang="en-US"/>
        </a:p>
      </dgm:t>
    </dgm:pt>
    <dgm:pt modelId="{5C400A80-7BB3-4F92-86AF-36EFC7036F8A}">
      <dgm:prSet phldrT="[Text]"/>
      <dgm:spPr/>
      <dgm:t>
        <a:bodyPr/>
        <a:lstStyle/>
        <a:p>
          <a:r>
            <a:rPr lang="en-US" dirty="0"/>
            <a:t>Blockchain(Complete)</a:t>
          </a:r>
        </a:p>
      </dgm:t>
    </dgm:pt>
    <dgm:pt modelId="{40496245-7BFB-4E24-B86E-3C620E07182C}" type="parTrans" cxnId="{D477D143-473B-491A-8D2C-275E514C2143}">
      <dgm:prSet/>
      <dgm:spPr/>
      <dgm:t>
        <a:bodyPr/>
        <a:lstStyle/>
        <a:p>
          <a:endParaRPr lang="en-US"/>
        </a:p>
      </dgm:t>
    </dgm:pt>
    <dgm:pt modelId="{32AEC5B9-3A62-40BB-91F9-149974CAE493}" type="sibTrans" cxnId="{D477D143-473B-491A-8D2C-275E514C2143}">
      <dgm:prSet/>
      <dgm:spPr/>
      <dgm:t>
        <a:bodyPr/>
        <a:lstStyle/>
        <a:p>
          <a:endParaRPr lang="en-US"/>
        </a:p>
      </dgm:t>
    </dgm:pt>
    <dgm:pt modelId="{CBC8D343-D5DF-45B0-ABBB-1F517E5D4B4F}">
      <dgm:prSet phldrT="[Text]"/>
      <dgm:spPr/>
      <dgm:t>
        <a:bodyPr/>
        <a:lstStyle/>
        <a:p>
          <a:r>
            <a:rPr lang="en-US"/>
            <a:t>Blacklisted License </a:t>
          </a:r>
          <a:r>
            <a:rPr lang="en-US" dirty="0"/>
            <a:t>Plate Detection (Complete)</a:t>
          </a:r>
        </a:p>
      </dgm:t>
    </dgm:pt>
    <dgm:pt modelId="{90BC9E4C-A991-4E9D-B39D-0D12DE6E0DAC}" type="parTrans" cxnId="{39ACE42B-6678-4AEA-87D0-4098C93D1A21}">
      <dgm:prSet/>
      <dgm:spPr/>
      <dgm:t>
        <a:bodyPr/>
        <a:lstStyle/>
        <a:p>
          <a:endParaRPr lang="en-US"/>
        </a:p>
      </dgm:t>
    </dgm:pt>
    <dgm:pt modelId="{4F342523-89CD-4ECD-B04F-EA8341C0F0E9}" type="sibTrans" cxnId="{39ACE42B-6678-4AEA-87D0-4098C93D1A21}">
      <dgm:prSet/>
      <dgm:spPr/>
      <dgm:t>
        <a:bodyPr/>
        <a:lstStyle/>
        <a:p>
          <a:endParaRPr lang="en-US"/>
        </a:p>
      </dgm:t>
    </dgm:pt>
    <dgm:pt modelId="{924EC496-6FAE-4388-A8E1-2D7A0C603DCB}" type="pres">
      <dgm:prSet presAssocID="{5CB501AC-E392-4854-8A86-354BFCC6480D}" presName="Name0" presStyleCnt="0">
        <dgm:presLayoutVars>
          <dgm:dir/>
          <dgm:resizeHandles val="exact"/>
        </dgm:presLayoutVars>
      </dgm:prSet>
      <dgm:spPr/>
    </dgm:pt>
    <dgm:pt modelId="{9831A2F6-D6A2-4203-A588-A138E510241F}" type="pres">
      <dgm:prSet presAssocID="{5CB501AC-E392-4854-8A86-354BFCC6480D}" presName="arrow" presStyleLbl="bgShp" presStyleIdx="0" presStyleCnt="1"/>
      <dgm:spPr/>
    </dgm:pt>
    <dgm:pt modelId="{0A1180C2-0A54-453C-B878-507FA046564B}" type="pres">
      <dgm:prSet presAssocID="{5CB501AC-E392-4854-8A86-354BFCC6480D}" presName="points" presStyleCnt="0"/>
      <dgm:spPr/>
    </dgm:pt>
    <dgm:pt modelId="{D9F06526-E4D6-4883-9181-60167DCB208C}" type="pres">
      <dgm:prSet presAssocID="{3AC1AB9A-8D2B-4DED-B686-6CC3217CF02A}" presName="compositeA" presStyleCnt="0"/>
      <dgm:spPr/>
    </dgm:pt>
    <dgm:pt modelId="{93A5717B-63C5-49F0-9087-E5CB40FAB947}" type="pres">
      <dgm:prSet presAssocID="{3AC1AB9A-8D2B-4DED-B686-6CC3217CF02A}" presName="textA" presStyleLbl="revTx" presStyleIdx="0" presStyleCnt="5">
        <dgm:presLayoutVars>
          <dgm:bulletEnabled val="1"/>
        </dgm:presLayoutVars>
      </dgm:prSet>
      <dgm:spPr/>
    </dgm:pt>
    <dgm:pt modelId="{B11E7E94-A7E6-4283-9445-C20A0F1656D1}" type="pres">
      <dgm:prSet presAssocID="{3AC1AB9A-8D2B-4DED-B686-6CC3217CF02A}" presName="circleA" presStyleLbl="node1" presStyleIdx="0" presStyleCnt="5"/>
      <dgm:spPr/>
    </dgm:pt>
    <dgm:pt modelId="{CE097DFD-1296-4B67-A9EF-E250789F2BCB}" type="pres">
      <dgm:prSet presAssocID="{3AC1AB9A-8D2B-4DED-B686-6CC3217CF02A}" presName="spaceA" presStyleCnt="0"/>
      <dgm:spPr/>
    </dgm:pt>
    <dgm:pt modelId="{67DFE66A-9EA3-4ED2-A1AD-D46A7197B0CB}" type="pres">
      <dgm:prSet presAssocID="{47E5C292-84F6-41AB-A004-166B268E6998}" presName="space" presStyleCnt="0"/>
      <dgm:spPr/>
    </dgm:pt>
    <dgm:pt modelId="{B6656209-403D-4124-9523-EEB94E7F3232}" type="pres">
      <dgm:prSet presAssocID="{CBC8D343-D5DF-45B0-ABBB-1F517E5D4B4F}" presName="compositeB" presStyleCnt="0"/>
      <dgm:spPr/>
    </dgm:pt>
    <dgm:pt modelId="{2DE53070-8650-4B23-A17D-A1988AEABEE1}" type="pres">
      <dgm:prSet presAssocID="{CBC8D343-D5DF-45B0-ABBB-1F517E5D4B4F}" presName="textB" presStyleLbl="revTx" presStyleIdx="1" presStyleCnt="5" custLinFactX="100000" custLinFactNeighborX="111874" custLinFactNeighborY="-432">
        <dgm:presLayoutVars>
          <dgm:bulletEnabled val="1"/>
        </dgm:presLayoutVars>
      </dgm:prSet>
      <dgm:spPr/>
    </dgm:pt>
    <dgm:pt modelId="{DDF9B336-FD18-4156-AC7A-2E335F12C000}" type="pres">
      <dgm:prSet presAssocID="{CBC8D343-D5DF-45B0-ABBB-1F517E5D4B4F}" presName="circleB" presStyleLbl="node1" presStyleIdx="1" presStyleCnt="5"/>
      <dgm:spPr/>
    </dgm:pt>
    <dgm:pt modelId="{23B49D49-6918-4F7A-AB55-7263EAD1FB00}" type="pres">
      <dgm:prSet presAssocID="{CBC8D343-D5DF-45B0-ABBB-1F517E5D4B4F}" presName="spaceB" presStyleCnt="0"/>
      <dgm:spPr/>
    </dgm:pt>
    <dgm:pt modelId="{741F072D-644F-4B76-B4F4-D166A9DBDAE4}" type="pres">
      <dgm:prSet presAssocID="{4F342523-89CD-4ECD-B04F-EA8341C0F0E9}" presName="space" presStyleCnt="0"/>
      <dgm:spPr/>
    </dgm:pt>
    <dgm:pt modelId="{6029F1C5-E0AC-441C-BFDD-117A96406F5D}" type="pres">
      <dgm:prSet presAssocID="{FBCF6DEB-4125-433A-A0EE-8F2A6A77A7FA}" presName="compositeA" presStyleCnt="0"/>
      <dgm:spPr/>
    </dgm:pt>
    <dgm:pt modelId="{E4A85187-1A91-4052-B5F7-F46B123EC79F}" type="pres">
      <dgm:prSet presAssocID="{FBCF6DEB-4125-433A-A0EE-8F2A6A77A7FA}" presName="textA" presStyleLbl="revTx" presStyleIdx="2" presStyleCnt="5" custLinFactX="-3379" custLinFactY="159" custLinFactNeighborX="-100000" custLinFactNeighborY="100000">
        <dgm:presLayoutVars>
          <dgm:bulletEnabled val="1"/>
        </dgm:presLayoutVars>
      </dgm:prSet>
      <dgm:spPr/>
    </dgm:pt>
    <dgm:pt modelId="{93182994-198C-448F-A43A-3E5B146612AA}" type="pres">
      <dgm:prSet presAssocID="{FBCF6DEB-4125-433A-A0EE-8F2A6A77A7FA}" presName="circleA" presStyleLbl="node1" presStyleIdx="2" presStyleCnt="5"/>
      <dgm:spPr/>
    </dgm:pt>
    <dgm:pt modelId="{378268F5-2492-4718-9C4B-563A5EB51AAB}" type="pres">
      <dgm:prSet presAssocID="{FBCF6DEB-4125-433A-A0EE-8F2A6A77A7FA}" presName="spaceA" presStyleCnt="0"/>
      <dgm:spPr/>
    </dgm:pt>
    <dgm:pt modelId="{8FD1CC2F-1553-4832-88F5-EE3C52E85F81}" type="pres">
      <dgm:prSet presAssocID="{B9C824CE-D51A-4731-8A8A-3FA9FC2BED63}" presName="space" presStyleCnt="0"/>
      <dgm:spPr/>
    </dgm:pt>
    <dgm:pt modelId="{99C7A555-409F-46DE-B717-7DB1E6B2660D}" type="pres">
      <dgm:prSet presAssocID="{5C400A80-7BB3-4F92-86AF-36EFC7036F8A}" presName="compositeB" presStyleCnt="0"/>
      <dgm:spPr/>
    </dgm:pt>
    <dgm:pt modelId="{9CBB807C-DD7D-4487-86D4-C2DB02B2F072}" type="pres">
      <dgm:prSet presAssocID="{5C400A80-7BB3-4F92-86AF-36EFC7036F8A}" presName="textB" presStyleLbl="revTx" presStyleIdx="3" presStyleCnt="5" custLinFactY="-50745" custLinFactNeighborX="-99200" custLinFactNeighborY="-100000">
        <dgm:presLayoutVars>
          <dgm:bulletEnabled val="1"/>
        </dgm:presLayoutVars>
      </dgm:prSet>
      <dgm:spPr/>
    </dgm:pt>
    <dgm:pt modelId="{ABFED03E-E149-4F94-B671-63A7283A7290}" type="pres">
      <dgm:prSet presAssocID="{5C400A80-7BB3-4F92-86AF-36EFC7036F8A}" presName="circleB" presStyleLbl="node1" presStyleIdx="3" presStyleCnt="5"/>
      <dgm:spPr/>
    </dgm:pt>
    <dgm:pt modelId="{CE4CE92E-ED67-4476-BD2B-285FCE2CA5DC}" type="pres">
      <dgm:prSet presAssocID="{5C400A80-7BB3-4F92-86AF-36EFC7036F8A}" presName="spaceB" presStyleCnt="0"/>
      <dgm:spPr/>
    </dgm:pt>
    <dgm:pt modelId="{24B52435-A053-49B4-8C26-749B548CE93A}" type="pres">
      <dgm:prSet presAssocID="{32AEC5B9-3A62-40BB-91F9-149974CAE493}" presName="space" presStyleCnt="0"/>
      <dgm:spPr/>
    </dgm:pt>
    <dgm:pt modelId="{C6F1A493-42A6-4F45-B17E-C0212394256F}" type="pres">
      <dgm:prSet presAssocID="{2A792FCB-2A2A-40E1-8743-1F68DD9DB4D0}" presName="compositeA" presStyleCnt="0"/>
      <dgm:spPr/>
    </dgm:pt>
    <dgm:pt modelId="{9E817DF0-E3D8-437E-8C6C-7244DC504227}" type="pres">
      <dgm:prSet presAssocID="{2A792FCB-2A2A-40E1-8743-1F68DD9DB4D0}" presName="textA" presStyleLbl="revTx" presStyleIdx="4" presStyleCnt="5">
        <dgm:presLayoutVars>
          <dgm:bulletEnabled val="1"/>
        </dgm:presLayoutVars>
      </dgm:prSet>
      <dgm:spPr/>
    </dgm:pt>
    <dgm:pt modelId="{790C7508-06C0-4F31-9973-63F20A3497D8}" type="pres">
      <dgm:prSet presAssocID="{2A792FCB-2A2A-40E1-8743-1F68DD9DB4D0}" presName="circleA" presStyleLbl="node1" presStyleIdx="4" presStyleCnt="5"/>
      <dgm:spPr/>
    </dgm:pt>
    <dgm:pt modelId="{F286873B-3665-47D0-8AE1-DF9420212F43}" type="pres">
      <dgm:prSet presAssocID="{2A792FCB-2A2A-40E1-8743-1F68DD9DB4D0}" presName="spaceA" presStyleCnt="0"/>
      <dgm:spPr/>
    </dgm:pt>
  </dgm:ptLst>
  <dgm:cxnLst>
    <dgm:cxn modelId="{39ACE42B-6678-4AEA-87D0-4098C93D1A21}" srcId="{5CB501AC-E392-4854-8A86-354BFCC6480D}" destId="{CBC8D343-D5DF-45B0-ABBB-1F517E5D4B4F}" srcOrd="1" destOrd="0" parTransId="{90BC9E4C-A991-4E9D-B39D-0D12DE6E0DAC}" sibTransId="{4F342523-89CD-4ECD-B04F-EA8341C0F0E9}"/>
    <dgm:cxn modelId="{D477D143-473B-491A-8D2C-275E514C2143}" srcId="{5CB501AC-E392-4854-8A86-354BFCC6480D}" destId="{5C400A80-7BB3-4F92-86AF-36EFC7036F8A}" srcOrd="3" destOrd="0" parTransId="{40496245-7BFB-4E24-B86E-3C620E07182C}" sibTransId="{32AEC5B9-3A62-40BB-91F9-149974CAE493}"/>
    <dgm:cxn modelId="{67B09554-39B8-4213-9A7F-FB6C5F6265CE}" type="presOf" srcId="{FBCF6DEB-4125-433A-A0EE-8F2A6A77A7FA}" destId="{E4A85187-1A91-4052-B5F7-F46B123EC79F}" srcOrd="0" destOrd="0" presId="urn:microsoft.com/office/officeart/2005/8/layout/hProcess11"/>
    <dgm:cxn modelId="{E4E03C56-1FFB-475A-A56D-4C10C93D4DD8}" srcId="{5CB501AC-E392-4854-8A86-354BFCC6480D}" destId="{2A792FCB-2A2A-40E1-8743-1F68DD9DB4D0}" srcOrd="4" destOrd="0" parTransId="{A220635B-D59D-4181-A327-CB2BF03A6FAD}" sibTransId="{47AB48AF-B443-4A60-ACB8-58671E42F5E9}"/>
    <dgm:cxn modelId="{D3EE768D-7942-42BE-8F8B-1028936FB293}" type="presOf" srcId="{3AC1AB9A-8D2B-4DED-B686-6CC3217CF02A}" destId="{93A5717B-63C5-49F0-9087-E5CB40FAB947}" srcOrd="0" destOrd="0" presId="urn:microsoft.com/office/officeart/2005/8/layout/hProcess11"/>
    <dgm:cxn modelId="{911AAB8D-86D3-4636-AAB6-BA041D842577}" type="presOf" srcId="{2A792FCB-2A2A-40E1-8743-1F68DD9DB4D0}" destId="{9E817DF0-E3D8-437E-8C6C-7244DC504227}" srcOrd="0" destOrd="0" presId="urn:microsoft.com/office/officeart/2005/8/layout/hProcess11"/>
    <dgm:cxn modelId="{23393494-3A0B-41F2-B64F-E58F0F4FD84D}" type="presOf" srcId="{5CB501AC-E392-4854-8A86-354BFCC6480D}" destId="{924EC496-6FAE-4388-A8E1-2D7A0C603DCB}" srcOrd="0" destOrd="0" presId="urn:microsoft.com/office/officeart/2005/8/layout/hProcess11"/>
    <dgm:cxn modelId="{DB5EBDA7-036E-46B0-AF63-F6540D70CE8A}" srcId="{5CB501AC-E392-4854-8A86-354BFCC6480D}" destId="{3AC1AB9A-8D2B-4DED-B686-6CC3217CF02A}" srcOrd="0" destOrd="0" parTransId="{5352159E-D82E-4A39-87BD-3D128771E677}" sibTransId="{47E5C292-84F6-41AB-A004-166B268E6998}"/>
    <dgm:cxn modelId="{FB7CF8BA-DF14-4085-B25E-F6DE10F695A5}" type="presOf" srcId="{5C400A80-7BB3-4F92-86AF-36EFC7036F8A}" destId="{9CBB807C-DD7D-4487-86D4-C2DB02B2F072}" srcOrd="0" destOrd="0" presId="urn:microsoft.com/office/officeart/2005/8/layout/hProcess11"/>
    <dgm:cxn modelId="{0400FCC5-2FD9-4CF8-B7F1-21E5F210CBD6}" type="presOf" srcId="{CBC8D343-D5DF-45B0-ABBB-1F517E5D4B4F}" destId="{2DE53070-8650-4B23-A17D-A1988AEABEE1}" srcOrd="0" destOrd="0" presId="urn:microsoft.com/office/officeart/2005/8/layout/hProcess11"/>
    <dgm:cxn modelId="{FF2C1ADC-DF2B-498A-BFF7-107DF84C48AC}" srcId="{5CB501AC-E392-4854-8A86-354BFCC6480D}" destId="{FBCF6DEB-4125-433A-A0EE-8F2A6A77A7FA}" srcOrd="2" destOrd="0" parTransId="{A8490D1A-B76A-4CF5-A732-08714D8B90C3}" sibTransId="{B9C824CE-D51A-4731-8A8A-3FA9FC2BED63}"/>
    <dgm:cxn modelId="{5873243E-25B7-403C-A112-6908A4A41C30}" type="presParOf" srcId="{924EC496-6FAE-4388-A8E1-2D7A0C603DCB}" destId="{9831A2F6-D6A2-4203-A588-A138E510241F}" srcOrd="0" destOrd="0" presId="urn:microsoft.com/office/officeart/2005/8/layout/hProcess11"/>
    <dgm:cxn modelId="{E8590534-0C39-4E64-A54C-9CCE59246407}" type="presParOf" srcId="{924EC496-6FAE-4388-A8E1-2D7A0C603DCB}" destId="{0A1180C2-0A54-453C-B878-507FA046564B}" srcOrd="1" destOrd="0" presId="urn:microsoft.com/office/officeart/2005/8/layout/hProcess11"/>
    <dgm:cxn modelId="{1BA30871-AEE0-4FE0-84FC-C8FECC7629C6}" type="presParOf" srcId="{0A1180C2-0A54-453C-B878-507FA046564B}" destId="{D9F06526-E4D6-4883-9181-60167DCB208C}" srcOrd="0" destOrd="0" presId="urn:microsoft.com/office/officeart/2005/8/layout/hProcess11"/>
    <dgm:cxn modelId="{6B9655C0-CA14-49FB-A229-34E1E2FE094F}" type="presParOf" srcId="{D9F06526-E4D6-4883-9181-60167DCB208C}" destId="{93A5717B-63C5-49F0-9087-E5CB40FAB947}" srcOrd="0" destOrd="0" presId="urn:microsoft.com/office/officeart/2005/8/layout/hProcess11"/>
    <dgm:cxn modelId="{13955CC0-2887-43F5-9B7C-F968A23919A9}" type="presParOf" srcId="{D9F06526-E4D6-4883-9181-60167DCB208C}" destId="{B11E7E94-A7E6-4283-9445-C20A0F1656D1}" srcOrd="1" destOrd="0" presId="urn:microsoft.com/office/officeart/2005/8/layout/hProcess11"/>
    <dgm:cxn modelId="{92343EB1-5583-4909-81C6-13766296C717}" type="presParOf" srcId="{D9F06526-E4D6-4883-9181-60167DCB208C}" destId="{CE097DFD-1296-4B67-A9EF-E250789F2BCB}" srcOrd="2" destOrd="0" presId="urn:microsoft.com/office/officeart/2005/8/layout/hProcess11"/>
    <dgm:cxn modelId="{919D9943-F35C-4BEE-A820-3D8AB9E6769E}" type="presParOf" srcId="{0A1180C2-0A54-453C-B878-507FA046564B}" destId="{67DFE66A-9EA3-4ED2-A1AD-D46A7197B0CB}" srcOrd="1" destOrd="0" presId="urn:microsoft.com/office/officeart/2005/8/layout/hProcess11"/>
    <dgm:cxn modelId="{C5BCE16D-2001-466C-B5A9-64ECF2CFA807}" type="presParOf" srcId="{0A1180C2-0A54-453C-B878-507FA046564B}" destId="{B6656209-403D-4124-9523-EEB94E7F3232}" srcOrd="2" destOrd="0" presId="urn:microsoft.com/office/officeart/2005/8/layout/hProcess11"/>
    <dgm:cxn modelId="{353F5E9A-7FFB-4C3C-8E02-431DD6BDADA4}" type="presParOf" srcId="{B6656209-403D-4124-9523-EEB94E7F3232}" destId="{2DE53070-8650-4B23-A17D-A1988AEABEE1}" srcOrd="0" destOrd="0" presId="urn:microsoft.com/office/officeart/2005/8/layout/hProcess11"/>
    <dgm:cxn modelId="{505B28EB-B110-4D5C-8B59-4E5C5829A0C3}" type="presParOf" srcId="{B6656209-403D-4124-9523-EEB94E7F3232}" destId="{DDF9B336-FD18-4156-AC7A-2E335F12C000}" srcOrd="1" destOrd="0" presId="urn:microsoft.com/office/officeart/2005/8/layout/hProcess11"/>
    <dgm:cxn modelId="{DCC7BEF2-8C9E-4032-B93D-9A284BC1E701}" type="presParOf" srcId="{B6656209-403D-4124-9523-EEB94E7F3232}" destId="{23B49D49-6918-4F7A-AB55-7263EAD1FB00}" srcOrd="2" destOrd="0" presId="urn:microsoft.com/office/officeart/2005/8/layout/hProcess11"/>
    <dgm:cxn modelId="{FA75F434-61A8-4E13-86D2-DFD398D456CB}" type="presParOf" srcId="{0A1180C2-0A54-453C-B878-507FA046564B}" destId="{741F072D-644F-4B76-B4F4-D166A9DBDAE4}" srcOrd="3" destOrd="0" presId="urn:microsoft.com/office/officeart/2005/8/layout/hProcess11"/>
    <dgm:cxn modelId="{29C2D523-23DA-4CD1-A3AE-D7801F92639E}" type="presParOf" srcId="{0A1180C2-0A54-453C-B878-507FA046564B}" destId="{6029F1C5-E0AC-441C-BFDD-117A96406F5D}" srcOrd="4" destOrd="0" presId="urn:microsoft.com/office/officeart/2005/8/layout/hProcess11"/>
    <dgm:cxn modelId="{BDFC4A34-3F36-4A27-A5A7-5FB8152727E3}" type="presParOf" srcId="{6029F1C5-E0AC-441C-BFDD-117A96406F5D}" destId="{E4A85187-1A91-4052-B5F7-F46B123EC79F}" srcOrd="0" destOrd="0" presId="urn:microsoft.com/office/officeart/2005/8/layout/hProcess11"/>
    <dgm:cxn modelId="{EB48A075-E4F7-4334-B793-7C0F63CC3836}" type="presParOf" srcId="{6029F1C5-E0AC-441C-BFDD-117A96406F5D}" destId="{93182994-198C-448F-A43A-3E5B146612AA}" srcOrd="1" destOrd="0" presId="urn:microsoft.com/office/officeart/2005/8/layout/hProcess11"/>
    <dgm:cxn modelId="{F76A9613-B19B-40D8-8053-293294C778E6}" type="presParOf" srcId="{6029F1C5-E0AC-441C-BFDD-117A96406F5D}" destId="{378268F5-2492-4718-9C4B-563A5EB51AAB}" srcOrd="2" destOrd="0" presId="urn:microsoft.com/office/officeart/2005/8/layout/hProcess11"/>
    <dgm:cxn modelId="{936C78AF-F4F3-4817-9156-D2CB91A67554}" type="presParOf" srcId="{0A1180C2-0A54-453C-B878-507FA046564B}" destId="{8FD1CC2F-1553-4832-88F5-EE3C52E85F81}" srcOrd="5" destOrd="0" presId="urn:microsoft.com/office/officeart/2005/8/layout/hProcess11"/>
    <dgm:cxn modelId="{9A5EBAA8-ADA8-4A9F-BB3B-052683A29750}" type="presParOf" srcId="{0A1180C2-0A54-453C-B878-507FA046564B}" destId="{99C7A555-409F-46DE-B717-7DB1E6B2660D}" srcOrd="6" destOrd="0" presId="urn:microsoft.com/office/officeart/2005/8/layout/hProcess11"/>
    <dgm:cxn modelId="{27E5854D-5B23-41C2-8E96-C9E1A35AB6F3}" type="presParOf" srcId="{99C7A555-409F-46DE-B717-7DB1E6B2660D}" destId="{9CBB807C-DD7D-4487-86D4-C2DB02B2F072}" srcOrd="0" destOrd="0" presId="urn:microsoft.com/office/officeart/2005/8/layout/hProcess11"/>
    <dgm:cxn modelId="{7DE1C929-0A13-404D-BE75-BDB675E77CED}" type="presParOf" srcId="{99C7A555-409F-46DE-B717-7DB1E6B2660D}" destId="{ABFED03E-E149-4F94-B671-63A7283A7290}" srcOrd="1" destOrd="0" presId="urn:microsoft.com/office/officeart/2005/8/layout/hProcess11"/>
    <dgm:cxn modelId="{839FF490-330F-47B0-83A2-B17B52BFA49D}" type="presParOf" srcId="{99C7A555-409F-46DE-B717-7DB1E6B2660D}" destId="{CE4CE92E-ED67-4476-BD2B-285FCE2CA5DC}" srcOrd="2" destOrd="0" presId="urn:microsoft.com/office/officeart/2005/8/layout/hProcess11"/>
    <dgm:cxn modelId="{8F43F6AB-2740-4112-A707-EDC714B318F2}" type="presParOf" srcId="{0A1180C2-0A54-453C-B878-507FA046564B}" destId="{24B52435-A053-49B4-8C26-749B548CE93A}" srcOrd="7" destOrd="0" presId="urn:microsoft.com/office/officeart/2005/8/layout/hProcess11"/>
    <dgm:cxn modelId="{AD093192-D45B-464C-8977-8C19E3F2B30D}" type="presParOf" srcId="{0A1180C2-0A54-453C-B878-507FA046564B}" destId="{C6F1A493-42A6-4F45-B17E-C0212394256F}" srcOrd="8" destOrd="0" presId="urn:microsoft.com/office/officeart/2005/8/layout/hProcess11"/>
    <dgm:cxn modelId="{6351E20B-EC88-4B55-8B78-F3DC3126B15A}" type="presParOf" srcId="{C6F1A493-42A6-4F45-B17E-C0212394256F}" destId="{9E817DF0-E3D8-437E-8C6C-7244DC504227}" srcOrd="0" destOrd="0" presId="urn:microsoft.com/office/officeart/2005/8/layout/hProcess11"/>
    <dgm:cxn modelId="{5A4225BD-D40B-4CE9-AD63-2EDE123A75C8}" type="presParOf" srcId="{C6F1A493-42A6-4F45-B17E-C0212394256F}" destId="{790C7508-06C0-4F31-9973-63F20A3497D8}" srcOrd="1" destOrd="0" presId="urn:microsoft.com/office/officeart/2005/8/layout/hProcess11"/>
    <dgm:cxn modelId="{B7452EEE-C0C4-499C-8FBC-4C42616FF88C}" type="presParOf" srcId="{C6F1A493-42A6-4F45-B17E-C0212394256F}" destId="{F286873B-3665-47D0-8AE1-DF9420212F4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1A2F6-D6A2-4203-A588-A138E510241F}">
      <dsp:nvSpPr>
        <dsp:cNvPr id="0" name=""/>
        <dsp:cNvSpPr/>
      </dsp:nvSpPr>
      <dsp:spPr>
        <a:xfrm>
          <a:off x="0" y="1126308"/>
          <a:ext cx="10453980" cy="1501744"/>
        </a:xfrm>
        <a:prstGeom prst="notched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5717B-63C5-49F0-9087-E5CB40FAB947}">
      <dsp:nvSpPr>
        <dsp:cNvPr id="0" name=""/>
        <dsp:cNvSpPr/>
      </dsp:nvSpPr>
      <dsp:spPr>
        <a:xfrm>
          <a:off x="4134" y="0"/>
          <a:ext cx="1807752" cy="1501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User Interface (Complete)</a:t>
          </a:r>
        </a:p>
      </dsp:txBody>
      <dsp:txXfrm>
        <a:off x="4134" y="0"/>
        <a:ext cx="1807752" cy="1501744"/>
      </dsp:txXfrm>
    </dsp:sp>
    <dsp:sp modelId="{B11E7E94-A7E6-4283-9445-C20A0F1656D1}">
      <dsp:nvSpPr>
        <dsp:cNvPr id="0" name=""/>
        <dsp:cNvSpPr/>
      </dsp:nvSpPr>
      <dsp:spPr>
        <a:xfrm>
          <a:off x="720292" y="1689462"/>
          <a:ext cx="375436" cy="375436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E53070-8650-4B23-A17D-A1988AEABEE1}">
      <dsp:nvSpPr>
        <dsp:cNvPr id="0" name=""/>
        <dsp:cNvSpPr/>
      </dsp:nvSpPr>
      <dsp:spPr>
        <a:xfrm>
          <a:off x="5732432" y="2246128"/>
          <a:ext cx="1807752" cy="1501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Blacklisted License </a:t>
          </a:r>
          <a:r>
            <a:rPr lang="en-US" sz="1400" kern="1200" dirty="0"/>
            <a:t>Plate Detection (Complete)</a:t>
          </a:r>
        </a:p>
      </dsp:txBody>
      <dsp:txXfrm>
        <a:off x="5732432" y="2246128"/>
        <a:ext cx="1807752" cy="1501744"/>
      </dsp:txXfrm>
    </dsp:sp>
    <dsp:sp modelId="{DDF9B336-FD18-4156-AC7A-2E335F12C000}">
      <dsp:nvSpPr>
        <dsp:cNvPr id="0" name=""/>
        <dsp:cNvSpPr/>
      </dsp:nvSpPr>
      <dsp:spPr>
        <a:xfrm>
          <a:off x="2618432" y="1689462"/>
          <a:ext cx="375436" cy="375436"/>
        </a:xfrm>
        <a:prstGeom prst="ellipse">
          <a:avLst/>
        </a:prstGeom>
        <a:solidFill>
          <a:schemeClr val="accent1">
            <a:shade val="50000"/>
            <a:hueOff val="192442"/>
            <a:satOff val="-15897"/>
            <a:lumOff val="1936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A85187-1A91-4052-B5F7-F46B123EC79F}">
      <dsp:nvSpPr>
        <dsp:cNvPr id="0" name=""/>
        <dsp:cNvSpPr/>
      </dsp:nvSpPr>
      <dsp:spPr>
        <a:xfrm>
          <a:off x="1931578" y="1504131"/>
          <a:ext cx="1807752" cy="1501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Interact with Database (Complete)</a:t>
          </a:r>
        </a:p>
      </dsp:txBody>
      <dsp:txXfrm>
        <a:off x="1931578" y="1504131"/>
        <a:ext cx="1807752" cy="1501744"/>
      </dsp:txXfrm>
    </dsp:sp>
    <dsp:sp modelId="{93182994-198C-448F-A43A-3E5B146612AA}">
      <dsp:nvSpPr>
        <dsp:cNvPr id="0" name=""/>
        <dsp:cNvSpPr/>
      </dsp:nvSpPr>
      <dsp:spPr>
        <a:xfrm>
          <a:off x="4516573" y="1689462"/>
          <a:ext cx="375436" cy="375436"/>
        </a:xfrm>
        <a:prstGeom prst="ellipse">
          <a:avLst/>
        </a:prstGeom>
        <a:solidFill>
          <a:schemeClr val="accent1">
            <a:shade val="50000"/>
            <a:hueOff val="384885"/>
            <a:satOff val="-31794"/>
            <a:lumOff val="3872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B807C-DD7D-4487-86D4-C2DB02B2F072}">
      <dsp:nvSpPr>
        <dsp:cNvPr id="0" name=""/>
        <dsp:cNvSpPr/>
      </dsp:nvSpPr>
      <dsp:spPr>
        <a:xfrm>
          <a:off x="3905264" y="0"/>
          <a:ext cx="1807752" cy="1501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Blockchain(Complete)</a:t>
          </a:r>
        </a:p>
      </dsp:txBody>
      <dsp:txXfrm>
        <a:off x="3905264" y="0"/>
        <a:ext cx="1807752" cy="1501744"/>
      </dsp:txXfrm>
    </dsp:sp>
    <dsp:sp modelId="{ABFED03E-E149-4F94-B671-63A7283A7290}">
      <dsp:nvSpPr>
        <dsp:cNvPr id="0" name=""/>
        <dsp:cNvSpPr/>
      </dsp:nvSpPr>
      <dsp:spPr>
        <a:xfrm>
          <a:off x="6414713" y="1689461"/>
          <a:ext cx="375436" cy="375436"/>
        </a:xfrm>
        <a:prstGeom prst="ellipse">
          <a:avLst/>
        </a:prstGeom>
        <a:solidFill>
          <a:schemeClr val="accent1">
            <a:shade val="50000"/>
            <a:hueOff val="384885"/>
            <a:satOff val="-31794"/>
            <a:lumOff val="3872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817DF0-E3D8-437E-8C6C-7244DC504227}">
      <dsp:nvSpPr>
        <dsp:cNvPr id="0" name=""/>
        <dsp:cNvSpPr/>
      </dsp:nvSpPr>
      <dsp:spPr>
        <a:xfrm>
          <a:off x="7596694" y="0"/>
          <a:ext cx="1807752" cy="1501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Docker(Complete)</a:t>
          </a:r>
        </a:p>
      </dsp:txBody>
      <dsp:txXfrm>
        <a:off x="7596694" y="0"/>
        <a:ext cx="1807752" cy="1501744"/>
      </dsp:txXfrm>
    </dsp:sp>
    <dsp:sp modelId="{790C7508-06C0-4F31-9973-63F20A3497D8}">
      <dsp:nvSpPr>
        <dsp:cNvPr id="0" name=""/>
        <dsp:cNvSpPr/>
      </dsp:nvSpPr>
      <dsp:spPr>
        <a:xfrm>
          <a:off x="8312853" y="1689461"/>
          <a:ext cx="375436" cy="375436"/>
        </a:xfrm>
        <a:prstGeom prst="ellipse">
          <a:avLst/>
        </a:prstGeom>
        <a:solidFill>
          <a:schemeClr val="accent1">
            <a:shade val="50000"/>
            <a:hueOff val="192442"/>
            <a:satOff val="-15897"/>
            <a:lumOff val="1936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428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81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384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02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6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35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93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961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7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41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50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5EE5C-E075-41F4-8BD1-E8E7FF412915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3409A67-B313-4FD0-9545-AB0CEE828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40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DB0651-1EF0-4476-9533-FB718885E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2638" y="3605072"/>
            <a:ext cx="8637072" cy="977621"/>
          </a:xfrm>
        </p:spPr>
        <p:txBody>
          <a:bodyPr/>
          <a:lstStyle/>
          <a:p>
            <a:pPr algn="ctr"/>
            <a:r>
              <a:rPr lang="en-US" dirty="0"/>
              <a:t>Group 4 :</a:t>
            </a:r>
          </a:p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B74D39-F656-485A-98F0-325B88517688}"/>
              </a:ext>
            </a:extLst>
          </p:cNvPr>
          <p:cNvSpPr txBox="1"/>
          <p:nvPr/>
        </p:nvSpPr>
        <p:spPr>
          <a:xfrm>
            <a:off x="4278086" y="4155439"/>
            <a:ext cx="36358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Shalini Choudhury</a:t>
            </a:r>
          </a:p>
          <a:p>
            <a:r>
              <a:rPr lang="en-US" sz="2400" dirty="0"/>
              <a:t>Luan Tran</a:t>
            </a:r>
          </a:p>
          <a:p>
            <a:r>
              <a:rPr lang="en-US" sz="2400" dirty="0"/>
              <a:t>Duc Nguyen</a:t>
            </a:r>
          </a:p>
          <a:p>
            <a:r>
              <a:rPr lang="en-US" sz="2400" dirty="0"/>
              <a:t>Tan Ngo</a:t>
            </a:r>
          </a:p>
          <a:p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47F4F1-488E-420E-97A6-56C73467E940}"/>
              </a:ext>
            </a:extLst>
          </p:cNvPr>
          <p:cNvSpPr txBox="1"/>
          <p:nvPr/>
        </p:nvSpPr>
        <p:spPr>
          <a:xfrm>
            <a:off x="6883936" y="4155439"/>
            <a:ext cx="36358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Khanh Nguyen</a:t>
            </a:r>
          </a:p>
          <a:p>
            <a:r>
              <a:rPr lang="en-US" sz="2400" dirty="0" err="1"/>
              <a:t>Nainil</a:t>
            </a:r>
            <a:r>
              <a:rPr lang="en-US" sz="2400" dirty="0"/>
              <a:t> Patel</a:t>
            </a:r>
          </a:p>
          <a:p>
            <a:r>
              <a:rPr lang="en-US" sz="2400" dirty="0" err="1"/>
              <a:t>Zhouyang</a:t>
            </a:r>
            <a:r>
              <a:rPr lang="en-US" sz="2400" dirty="0"/>
              <a:t> Xiao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0" name="Google Shape;101;p1">
            <a:extLst>
              <a:ext uri="{FF2B5EF4-FFF2-40B4-BE49-F238E27FC236}">
                <a16:creationId xmlns:a16="http://schemas.microsoft.com/office/drawing/2014/main" id="{2ECFBB32-E449-4119-B2AC-84F58C893A30}"/>
              </a:ext>
            </a:extLst>
          </p:cNvPr>
          <p:cNvSpPr txBox="1"/>
          <p:nvPr/>
        </p:nvSpPr>
        <p:spPr>
          <a:xfrm>
            <a:off x="0" y="-38042"/>
            <a:ext cx="10516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 b="1">
              <a:solidFill>
                <a:srgbClr val="1D1C1D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Google Shape;102;p1">
            <a:extLst>
              <a:ext uri="{FF2B5EF4-FFF2-40B4-BE49-F238E27FC236}">
                <a16:creationId xmlns:a16="http://schemas.microsoft.com/office/drawing/2014/main" id="{8BC66B16-3F70-4488-B171-F52774540756}"/>
              </a:ext>
            </a:extLst>
          </p:cNvPr>
          <p:cNvSpPr txBox="1"/>
          <p:nvPr/>
        </p:nvSpPr>
        <p:spPr>
          <a:xfrm>
            <a:off x="1675500" y="1791184"/>
            <a:ext cx="10302300" cy="15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latin typeface="Gill Sans"/>
                <a:ea typeface="Gill Sans"/>
                <a:cs typeface="Gill Sans"/>
                <a:sym typeface="Gill Sans"/>
              </a:rPr>
              <a:t>Blockchain and Docker Assisted Secure Automated Parking Garage System</a:t>
            </a:r>
            <a:endParaRPr sz="3600" dirty="0"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" name="Google Shape;103;p1">
            <a:extLst>
              <a:ext uri="{FF2B5EF4-FFF2-40B4-BE49-F238E27FC236}">
                <a16:creationId xmlns:a16="http://schemas.microsoft.com/office/drawing/2014/main" id="{3C7231F7-058E-4A90-AFAF-C96EFA673649}"/>
              </a:ext>
            </a:extLst>
          </p:cNvPr>
          <p:cNvSpPr txBox="1"/>
          <p:nvPr/>
        </p:nvSpPr>
        <p:spPr>
          <a:xfrm>
            <a:off x="10086719" y="5702021"/>
            <a:ext cx="30081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Gill Sans"/>
                <a:ea typeface="Gill Sans"/>
                <a:cs typeface="Gill Sans"/>
                <a:sym typeface="Gill Sans"/>
              </a:rPr>
              <a:t>Date : 10/30/2019</a:t>
            </a:r>
            <a:endParaRPr dirty="0"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2646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F98B7-4EF8-44E0-8D71-4D13B187E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/>
          <a:lstStyle/>
          <a:p>
            <a:pPr algn="ctr"/>
            <a:r>
              <a:rPr lang="en-US"/>
              <a:t>Project Roadmap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5FE058-8048-4DD6-A404-F916AFEF07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577684"/>
              </p:ext>
            </p:extLst>
          </p:nvPr>
        </p:nvGraphicFramePr>
        <p:xfrm>
          <a:off x="1122501" y="2193678"/>
          <a:ext cx="10453980" cy="3754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17EA016-F316-49D7-A443-1B8A552688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915" y="1938591"/>
            <a:ext cx="2244285" cy="12116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93614F-C94E-4866-BD9E-BC0F6E0D93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8267" y="5196745"/>
            <a:ext cx="2244285" cy="11930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91B568-B6A5-4C91-86F7-DC71AE841A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0305" y="2521954"/>
            <a:ext cx="1273370" cy="10670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AEB5C4-2EEA-4241-90BD-A505F6B514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9506" y="2108841"/>
            <a:ext cx="1500042" cy="12116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12EC95-4A43-4061-976D-0436D9A0DA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49450" y="4930474"/>
            <a:ext cx="1303134" cy="127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22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DD89A-5CCE-4D61-80D5-F633A514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Features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8FB39-A122-4C6C-BF7B-D493560584EE}"/>
              </a:ext>
            </a:extLst>
          </p:cNvPr>
          <p:cNvSpPr txBox="1"/>
          <p:nvPr/>
        </p:nvSpPr>
        <p:spPr>
          <a:xfrm>
            <a:off x="1451579" y="2042160"/>
            <a:ext cx="96032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dirty="0"/>
              <a:t>Website (Reservation for </a:t>
            </a:r>
            <a:r>
              <a:rPr lang="en-US" sz="2800" dirty="0">
                <a:solidFill>
                  <a:srgbClr val="FF0000"/>
                </a:solidFill>
              </a:rPr>
              <a:t>Walk-in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FF0000"/>
                </a:solidFill>
              </a:rPr>
              <a:t>Online</a:t>
            </a:r>
            <a:r>
              <a:rPr lang="en-US" sz="2800" dirty="0"/>
              <a:t> Customer, Authorization)</a:t>
            </a:r>
          </a:p>
          <a:p>
            <a:pPr marL="457200" indent="-457200">
              <a:buFontTx/>
              <a:buChar char="-"/>
            </a:pPr>
            <a:r>
              <a:rPr lang="en-US" sz="2800" dirty="0"/>
              <a:t>Automatically assign slot for customers</a:t>
            </a:r>
          </a:p>
          <a:p>
            <a:pPr marL="457200" indent="-457200">
              <a:buFontTx/>
              <a:buChar char="-"/>
            </a:pPr>
            <a:r>
              <a:rPr lang="en-US" sz="2800" dirty="0"/>
              <a:t>Send email confirmation to customers including QR Code</a:t>
            </a:r>
          </a:p>
          <a:p>
            <a:pPr marL="457200" indent="-457200">
              <a:buFontTx/>
              <a:buChar char="-"/>
            </a:pPr>
            <a:r>
              <a:rPr lang="en-US" sz="28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9105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EEA869E1-F851-4A52-92F5-77E592B76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B083AD55-8296-44BD-8E14-DD2DDBC351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2BF46B26-15FC-4C5A-94FA-AE9ED64B5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12F6065-5345-44BD-B66E-5487CCD7A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05" name="Rectangle 104">
            <a:extLst>
              <a:ext uri="{FF2B5EF4-FFF2-40B4-BE49-F238E27FC236}">
                <a16:creationId xmlns:a16="http://schemas.microsoft.com/office/drawing/2014/main" id="{0EF77632-1A0C-4B9F-829B-226E68A78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3DCFC27-6BCE-42B6-8372-070EA0768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A70AC4-B66F-42BC-BBB4-2D7EF0675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424" y="4460798"/>
            <a:ext cx="8637073" cy="558063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 dirty="0"/>
              <a:t>Sign up                              sign 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67F9EE-2B4B-4FF2-B070-55856CCFE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4" y="132104"/>
            <a:ext cx="6079535" cy="4384446"/>
          </a:xfrm>
          <a:prstGeom prst="rect">
            <a:avLst/>
          </a:prstGeom>
        </p:spPr>
      </p:pic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96A4B1E0-284C-4A01-8141-A24D2B8EE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76728" y="5027185"/>
            <a:ext cx="864301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1" name="Picture 110">
            <a:extLst>
              <a:ext uri="{FF2B5EF4-FFF2-40B4-BE49-F238E27FC236}">
                <a16:creationId xmlns:a16="http://schemas.microsoft.com/office/drawing/2014/main" id="{F82046CE-87C5-4670-A404-6AB453F5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A224BAD7-5931-4CA6-BB58-0CBCFCFA6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F488E882-E2A7-4B17-B96A-21755D5491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960" y="133167"/>
            <a:ext cx="6079535" cy="438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72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11587617-1CD9-4BB4-8FDB-02547523F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B2359BEA-F467-446B-9ED2-7DE4AE394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A70AC4-B66F-42BC-BBB4-2D7EF0675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729" y="4459039"/>
            <a:ext cx="8643011" cy="551528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 dirty="0"/>
              <a:t>                          Payment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39A101-24F6-484F-A1A4-A484A05CB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599" y="643992"/>
            <a:ext cx="7091677" cy="3652214"/>
          </a:xfrm>
          <a:prstGeom prst="rect">
            <a:avLst/>
          </a:prstGeom>
        </p:spPr>
      </p:pic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07C4A58F-EDCB-42E6-BB21-2D410EF078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76728" y="5027185"/>
            <a:ext cx="864301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32" name="Picture 131">
            <a:extLst>
              <a:ext uri="{FF2B5EF4-FFF2-40B4-BE49-F238E27FC236}">
                <a16:creationId xmlns:a16="http://schemas.microsoft.com/office/drawing/2014/main" id="{CEF18BD6-B169-4CEE-BB3D-71DFD6A8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0C253CD2-F713-407C-B979-22CDBA531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667F9EE-2B4B-4FF2-B070-55856CCFE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19022" y="-312000"/>
            <a:ext cx="6079535" cy="4384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88E882-E2A7-4B17-B96A-21755D549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1186" y="-310939"/>
            <a:ext cx="6079535" cy="438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070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90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Gill Sans</vt:lpstr>
      <vt:lpstr>Gill Sans MT</vt:lpstr>
      <vt:lpstr>Times New Roman</vt:lpstr>
      <vt:lpstr>Gallery</vt:lpstr>
      <vt:lpstr>PowerPoint Presentation</vt:lpstr>
      <vt:lpstr>Project Roadmap</vt:lpstr>
      <vt:lpstr>OUR Features</vt:lpstr>
      <vt:lpstr>Sign up                              sign in</vt:lpstr>
      <vt:lpstr>                          Payment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Long</dc:creator>
  <cp:lastModifiedBy>Tran Long</cp:lastModifiedBy>
  <cp:revision>5</cp:revision>
  <dcterms:created xsi:type="dcterms:W3CDTF">2019-12-10T21:23:53Z</dcterms:created>
  <dcterms:modified xsi:type="dcterms:W3CDTF">2019-12-10T22:23:44Z</dcterms:modified>
</cp:coreProperties>
</file>