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embeddedFontLst>
    <p:embeddedFont>
      <p:font typeface="Nunito"/>
      <p:regular r:id="rId16"/>
      <p:bold r:id="rId17"/>
      <p:italic r:id="rId18"/>
      <p:boldItalic r:id="rId19"/>
    </p:embeddedFont>
    <p:embeddedFont>
      <p:font typeface="Gill Sans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GillSans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GillSans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Nunito-bold.fntdata"/><Relationship Id="rId16" Type="http://schemas.openxmlformats.org/officeDocument/2006/relationships/font" Target="fonts/Nuni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Nunito-boldItalic.fntdata"/><Relationship Id="rId6" Type="http://schemas.openxmlformats.org/officeDocument/2006/relationships/slide" Target="slides/slide1.xml"/><Relationship Id="rId18" Type="http://schemas.openxmlformats.org/officeDocument/2006/relationships/font" Target="fonts/Nuni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6c4a4738fd_2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6c4a4738fd_2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6c507437c7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6c507437c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6c507437c7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6c507437c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6c507437c7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6c507437c7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6c507437c7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6c507437c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2417779" y="802298"/>
            <a:ext cx="8637073" cy="254143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Gill Sans"/>
              <a:buNone/>
              <a:defRPr sz="6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2417780" y="3531204"/>
            <a:ext cx="8637072" cy="9776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0" sz="1800" cap="none">
                <a:solidFill>
                  <a:schemeClr val="dk1"/>
                </a:solidFill>
              </a:defRPr>
            </a:lvl1pPr>
            <a:lvl2pPr lvl="1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2416500" y="329307"/>
            <a:ext cx="49739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1437664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0" name="Google Shape;20;p2"/>
          <p:cNvCxnSpPr/>
          <p:nvPr/>
        </p:nvCxnSpPr>
        <p:spPr>
          <a:xfrm>
            <a:off x="2417780" y="3528542"/>
            <a:ext cx="863707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1"/>
          <p:cNvSpPr txBox="1"/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1"/>
          <p:cNvSpPr txBox="1"/>
          <p:nvPr>
            <p:ph idx="1" type="body"/>
          </p:nvPr>
        </p:nvSpPr>
        <p:spPr>
          <a:xfrm rot="5400000">
            <a:off x="4527910" y="-1060599"/>
            <a:ext cx="3450613" cy="9603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1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88" name="Google Shape;88;p11"/>
          <p:cNvCxnSpPr/>
          <p:nvPr/>
        </p:nvCxnSpPr>
        <p:spPr>
          <a:xfrm>
            <a:off x="1453896" y="1847088"/>
            <a:ext cx="960752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"/>
          <p:cNvSpPr txBox="1"/>
          <p:nvPr>
            <p:ph type="title"/>
          </p:nvPr>
        </p:nvSpPr>
        <p:spPr>
          <a:xfrm rot="5400000">
            <a:off x="7917038" y="2321047"/>
            <a:ext cx="4659889" cy="16157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2"/>
          <p:cNvSpPr txBox="1"/>
          <p:nvPr>
            <p:ph idx="1" type="body"/>
          </p:nvPr>
        </p:nvSpPr>
        <p:spPr>
          <a:xfrm rot="5400000">
            <a:off x="3029143" y="-785498"/>
            <a:ext cx="4659889" cy="78288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2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2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95" name="Google Shape;95;p12"/>
          <p:cNvCxnSpPr/>
          <p:nvPr/>
        </p:nvCxnSpPr>
        <p:spPr>
          <a:xfrm>
            <a:off x="9439111" y="798973"/>
            <a:ext cx="0" cy="4659889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accent6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4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4"/>
          <p:cNvSpPr/>
          <p:nvPr/>
        </p:nvSpPr>
        <p:spPr>
          <a:xfrm rot="10800000">
            <a:off x="6745206" y="-100"/>
            <a:ext cx="5446800" cy="27369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4"/>
          <p:cNvSpPr/>
          <p:nvPr/>
        </p:nvSpPr>
        <p:spPr>
          <a:xfrm>
            <a:off x="271033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5" name="Google Shape;105;p14"/>
          <p:cNvGrpSpPr/>
          <p:nvPr/>
        </p:nvGrpSpPr>
        <p:grpSpPr>
          <a:xfrm>
            <a:off x="340259" y="790"/>
            <a:ext cx="3000409" cy="1392365"/>
            <a:chOff x="255200" y="592"/>
            <a:chExt cx="2250363" cy="1044300"/>
          </a:xfrm>
        </p:grpSpPr>
        <p:sp>
          <p:nvSpPr>
            <p:cNvPr id="106" name="Google Shape;106;p14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14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4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" name="Google Shape;109;p14"/>
          <p:cNvGrpSpPr/>
          <p:nvPr/>
        </p:nvGrpSpPr>
        <p:grpSpPr>
          <a:xfrm>
            <a:off x="1207163" y="790"/>
            <a:ext cx="3000409" cy="1392365"/>
            <a:chOff x="905395" y="592"/>
            <a:chExt cx="2250363" cy="1044300"/>
          </a:xfrm>
        </p:grpSpPr>
        <p:sp>
          <p:nvSpPr>
            <p:cNvPr id="110" name="Google Shape;110;p14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4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4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3" name="Google Shape;113;p14"/>
          <p:cNvGrpSpPr/>
          <p:nvPr/>
        </p:nvGrpSpPr>
        <p:grpSpPr>
          <a:xfrm>
            <a:off x="9409957" y="6784"/>
            <a:ext cx="2468376" cy="1002839"/>
            <a:chOff x="6917201" y="0"/>
            <a:chExt cx="2227777" cy="863400"/>
          </a:xfrm>
        </p:grpSpPr>
        <p:sp>
          <p:nvSpPr>
            <p:cNvPr id="114" name="Google Shape;114;p14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4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4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7" name="Google Shape;117;p14"/>
          <p:cNvGrpSpPr/>
          <p:nvPr/>
        </p:nvGrpSpPr>
        <p:grpSpPr>
          <a:xfrm>
            <a:off x="8737606" y="5623802"/>
            <a:ext cx="3185498" cy="1234317"/>
            <a:chOff x="6917201" y="0"/>
            <a:chExt cx="2227777" cy="863400"/>
          </a:xfrm>
        </p:grpSpPr>
        <p:sp>
          <p:nvSpPr>
            <p:cNvPr id="118" name="Google Shape;118;p14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4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4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1" name="Google Shape;121;p14"/>
          <p:cNvGrpSpPr/>
          <p:nvPr/>
        </p:nvGrpSpPr>
        <p:grpSpPr>
          <a:xfrm>
            <a:off x="265762" y="5407536"/>
            <a:ext cx="3727293" cy="1444382"/>
            <a:chOff x="6917201" y="0"/>
            <a:chExt cx="2227777" cy="863400"/>
          </a:xfrm>
        </p:grpSpPr>
        <p:sp>
          <p:nvSpPr>
            <p:cNvPr id="122" name="Google Shape;122;p14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4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4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4"/>
          <p:cNvSpPr txBox="1"/>
          <p:nvPr>
            <p:ph type="ctrTitle"/>
          </p:nvPr>
        </p:nvSpPr>
        <p:spPr>
          <a:xfrm>
            <a:off x="2478271" y="2430444"/>
            <a:ext cx="7148400" cy="19308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/>
        </p:txBody>
      </p:sp>
      <p:sp>
        <p:nvSpPr>
          <p:cNvPr id="126" name="Google Shape;126;p14"/>
          <p:cNvSpPr txBox="1"/>
          <p:nvPr>
            <p:ph idx="1" type="subTitle"/>
          </p:nvPr>
        </p:nvSpPr>
        <p:spPr>
          <a:xfrm>
            <a:off x="2478267" y="4550878"/>
            <a:ext cx="7148400" cy="69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14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accent3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5"/>
          <p:cNvSpPr/>
          <p:nvPr/>
        </p:nvSpPr>
        <p:spPr>
          <a:xfrm flipH="1">
            <a:off x="6342900" y="3079200"/>
            <a:ext cx="5849100" cy="377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0" name="Google Shape;130;p15"/>
          <p:cNvGrpSpPr/>
          <p:nvPr/>
        </p:nvGrpSpPr>
        <p:grpSpPr>
          <a:xfrm>
            <a:off x="7458691" y="5281486"/>
            <a:ext cx="3880118" cy="1576482"/>
            <a:chOff x="6917201" y="0"/>
            <a:chExt cx="2227777" cy="863400"/>
          </a:xfrm>
        </p:grpSpPr>
        <p:sp>
          <p:nvSpPr>
            <p:cNvPr id="131" name="Google Shape;131;p1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4" name="Google Shape;134;p15"/>
          <p:cNvGrpSpPr/>
          <p:nvPr/>
        </p:nvGrpSpPr>
        <p:grpSpPr>
          <a:xfrm>
            <a:off x="265762" y="3"/>
            <a:ext cx="3727293" cy="1444382"/>
            <a:chOff x="6917201" y="0"/>
            <a:chExt cx="2227777" cy="863400"/>
          </a:xfrm>
        </p:grpSpPr>
        <p:sp>
          <p:nvSpPr>
            <p:cNvPr id="135" name="Google Shape;135;p1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8" name="Google Shape;138;p15"/>
          <p:cNvSpPr txBox="1"/>
          <p:nvPr>
            <p:ph type="title"/>
          </p:nvPr>
        </p:nvSpPr>
        <p:spPr>
          <a:xfrm>
            <a:off x="2518245" y="2328133"/>
            <a:ext cx="7170000" cy="21948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9" name="Google Shape;139;p15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chemeClr val="dk2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6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6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6"/>
          <p:cNvSpPr txBox="1"/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5" name="Google Shape;145;p16"/>
          <p:cNvSpPr txBox="1"/>
          <p:nvPr>
            <p:ph idx="1" type="body"/>
          </p:nvPr>
        </p:nvSpPr>
        <p:spPr>
          <a:xfrm>
            <a:off x="1092200" y="2654300"/>
            <a:ext cx="10007700" cy="326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indent="-323850" lvl="2" marL="13716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indent="-323850" lvl="3" marL="18288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indent="-323850" lvl="4" marL="22860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indent="-323850" lvl="5" marL="27432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indent="-323850" lvl="6" marL="32004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indent="-323850" lvl="7" marL="36576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indent="-323850" lvl="8" marL="4114800" rtl="0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/>
        </p:txBody>
      </p:sp>
      <p:sp>
        <p:nvSpPr>
          <p:cNvPr id="146" name="Google Shape;146;p16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7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7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7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7"/>
          <p:cNvSpPr txBox="1"/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52" name="Google Shape;152;p17"/>
          <p:cNvSpPr txBox="1"/>
          <p:nvPr>
            <p:ph idx="1" type="body"/>
          </p:nvPr>
        </p:nvSpPr>
        <p:spPr>
          <a:xfrm>
            <a:off x="1092200" y="2654300"/>
            <a:ext cx="4914900" cy="326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indent="-323850" lvl="2" marL="13716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indent="-323850" lvl="3" marL="18288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indent="-323850" lvl="4" marL="22860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indent="-323850" lvl="5" marL="27432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indent="-323850" lvl="6" marL="32004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indent="-323850" lvl="7" marL="36576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indent="-323850" lvl="8" marL="4114800" rtl="0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/>
        </p:txBody>
      </p:sp>
      <p:sp>
        <p:nvSpPr>
          <p:cNvPr id="153" name="Google Shape;153;p17"/>
          <p:cNvSpPr txBox="1"/>
          <p:nvPr>
            <p:ph idx="2" type="body"/>
          </p:nvPr>
        </p:nvSpPr>
        <p:spPr>
          <a:xfrm>
            <a:off x="6184900" y="2654300"/>
            <a:ext cx="4914900" cy="326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indent="-323850" lvl="2" marL="13716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indent="-323850" lvl="3" marL="18288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indent="-323850" lvl="4" marL="22860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indent="-323850" lvl="5" marL="27432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indent="-323850" lvl="6" marL="32004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indent="-323850" lvl="7" marL="36576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indent="-323850" lvl="8" marL="4114800" rtl="0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/>
        </p:txBody>
      </p:sp>
      <p:sp>
        <p:nvSpPr>
          <p:cNvPr id="154" name="Google Shape;154;p17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bg>
      <p:bgPr>
        <a:solidFill>
          <a:schemeClr val="dk2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8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8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8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8"/>
          <p:cNvSpPr txBox="1"/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60" name="Google Shape;160;p18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bg>
      <p:bgPr>
        <a:solidFill>
          <a:schemeClr val="accent3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9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9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9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9"/>
          <p:cNvSpPr txBox="1"/>
          <p:nvPr>
            <p:ph type="title"/>
          </p:nvPr>
        </p:nvSpPr>
        <p:spPr>
          <a:xfrm>
            <a:off x="1092200" y="1127467"/>
            <a:ext cx="4945500" cy="1844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66" name="Google Shape;166;p19"/>
          <p:cNvSpPr txBox="1"/>
          <p:nvPr>
            <p:ph idx="1" type="body"/>
          </p:nvPr>
        </p:nvSpPr>
        <p:spPr>
          <a:xfrm>
            <a:off x="1107600" y="3092067"/>
            <a:ext cx="4945500" cy="2826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indent="-323850" lvl="2" marL="13716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indent="-323850" lvl="3" marL="18288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indent="-323850" lvl="4" marL="22860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indent="-323850" lvl="5" marL="27432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indent="-323850" lvl="6" marL="32004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indent="-323850" lvl="7" marL="36576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indent="-323850" lvl="8" marL="4114800" rtl="0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/>
        </p:txBody>
      </p:sp>
      <p:sp>
        <p:nvSpPr>
          <p:cNvPr id="167" name="Google Shape;167;p19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/>
          <p:cNvSpPr/>
          <p:nvPr/>
        </p:nvSpPr>
        <p:spPr>
          <a:xfrm>
            <a:off x="0" y="3764192"/>
            <a:ext cx="9825600" cy="30891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0"/>
          <p:cNvSpPr/>
          <p:nvPr/>
        </p:nvSpPr>
        <p:spPr>
          <a:xfrm flipH="1">
            <a:off x="4777714" y="2072150"/>
            <a:ext cx="7413900" cy="47859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1" name="Google Shape;171;p20"/>
          <p:cNvGrpSpPr/>
          <p:nvPr/>
        </p:nvGrpSpPr>
        <p:grpSpPr>
          <a:xfrm>
            <a:off x="341189" y="-11"/>
            <a:ext cx="3001758" cy="1391229"/>
            <a:chOff x="3961956" y="4383950"/>
            <a:chExt cx="1160548" cy="548700"/>
          </a:xfrm>
        </p:grpSpPr>
        <p:sp>
          <p:nvSpPr>
            <p:cNvPr id="172" name="Google Shape;172;p20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20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p20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5" name="Google Shape;175;p20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6" name="Google Shape;176;p20"/>
          <p:cNvGrpSpPr/>
          <p:nvPr/>
        </p:nvGrpSpPr>
        <p:grpSpPr>
          <a:xfrm>
            <a:off x="46579" y="6029501"/>
            <a:ext cx="2124408" cy="822734"/>
            <a:chOff x="6917201" y="0"/>
            <a:chExt cx="2227777" cy="863400"/>
          </a:xfrm>
        </p:grpSpPr>
        <p:sp>
          <p:nvSpPr>
            <p:cNvPr id="177" name="Google Shape;177;p20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20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0" name="Google Shape;180;p20"/>
          <p:cNvGrpSpPr/>
          <p:nvPr/>
        </p:nvGrpSpPr>
        <p:grpSpPr>
          <a:xfrm>
            <a:off x="7848470" y="1657"/>
            <a:ext cx="4343273" cy="1681990"/>
            <a:chOff x="6917201" y="0"/>
            <a:chExt cx="2227777" cy="863400"/>
          </a:xfrm>
        </p:grpSpPr>
        <p:sp>
          <p:nvSpPr>
            <p:cNvPr id="181" name="Google Shape;181;p20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20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20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4" name="Google Shape;184;p20"/>
          <p:cNvSpPr txBox="1"/>
          <p:nvPr>
            <p:ph type="title"/>
          </p:nvPr>
        </p:nvSpPr>
        <p:spPr>
          <a:xfrm>
            <a:off x="1858572" y="1734861"/>
            <a:ext cx="8489100" cy="3385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9pPr>
          </a:lstStyle>
          <a:p/>
        </p:txBody>
      </p:sp>
      <p:sp>
        <p:nvSpPr>
          <p:cNvPr id="185" name="Google Shape;185;p20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1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1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1"/>
          <p:cNvSpPr txBox="1"/>
          <p:nvPr>
            <p:ph type="title"/>
          </p:nvPr>
        </p:nvSpPr>
        <p:spPr>
          <a:xfrm>
            <a:off x="1092200" y="1127467"/>
            <a:ext cx="8565600" cy="939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91" name="Google Shape;191;p21"/>
          <p:cNvSpPr txBox="1"/>
          <p:nvPr>
            <p:ph idx="1" type="subTitle"/>
          </p:nvPr>
        </p:nvSpPr>
        <p:spPr>
          <a:xfrm>
            <a:off x="1092200" y="2067600"/>
            <a:ext cx="78132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2" name="Google Shape;192;p21"/>
          <p:cNvSpPr txBox="1"/>
          <p:nvPr>
            <p:ph idx="2" type="body"/>
          </p:nvPr>
        </p:nvSpPr>
        <p:spPr>
          <a:xfrm>
            <a:off x="1092200" y="3289400"/>
            <a:ext cx="7813200" cy="2793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indent="-323850" lvl="2" marL="13716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indent="-323850" lvl="3" marL="18288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indent="-323850" lvl="4" marL="22860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indent="-323850" lvl="5" marL="2743200" rtl="0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indent="-323850" lvl="6" marL="3200400" rtl="0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indent="-323850" lvl="7" marL="3657600" rtl="0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indent="-323850" lvl="8" marL="4114800" rtl="0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/>
        </p:txBody>
      </p:sp>
      <p:sp>
        <p:nvSpPr>
          <p:cNvPr id="193" name="Google Shape;193;p21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7" name="Google Shape;27;p3"/>
          <p:cNvCxnSpPr/>
          <p:nvPr/>
        </p:nvCxnSpPr>
        <p:spPr>
          <a:xfrm>
            <a:off x="1453896" y="1847088"/>
            <a:ext cx="960752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bg>
      <p:bgPr>
        <a:solidFill>
          <a:schemeClr val="accent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2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2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2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2"/>
          <p:cNvSpPr txBox="1"/>
          <p:nvPr>
            <p:ph idx="1" type="body"/>
          </p:nvPr>
        </p:nvSpPr>
        <p:spPr>
          <a:xfrm>
            <a:off x="437367" y="5551333"/>
            <a:ext cx="9886800" cy="806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</a:lstStyle>
          <a:p/>
        </p:txBody>
      </p:sp>
      <p:sp>
        <p:nvSpPr>
          <p:cNvPr id="199" name="Google Shape;199;p22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accent3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3"/>
          <p:cNvSpPr/>
          <p:nvPr/>
        </p:nvSpPr>
        <p:spPr>
          <a:xfrm flipH="1">
            <a:off x="7425600" y="3778767"/>
            <a:ext cx="4766400" cy="30792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2" name="Google Shape;202;p23"/>
          <p:cNvGrpSpPr/>
          <p:nvPr/>
        </p:nvGrpSpPr>
        <p:grpSpPr>
          <a:xfrm>
            <a:off x="7945629" y="5492768"/>
            <a:ext cx="3361269" cy="1365553"/>
            <a:chOff x="6917201" y="0"/>
            <a:chExt cx="2227777" cy="863400"/>
          </a:xfrm>
        </p:grpSpPr>
        <p:sp>
          <p:nvSpPr>
            <p:cNvPr id="203" name="Google Shape;203;p2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2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2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6" name="Google Shape;206;p23"/>
          <p:cNvGrpSpPr/>
          <p:nvPr/>
        </p:nvGrpSpPr>
        <p:grpSpPr>
          <a:xfrm>
            <a:off x="265762" y="3"/>
            <a:ext cx="3727293" cy="1444382"/>
            <a:chOff x="6917201" y="0"/>
            <a:chExt cx="2227777" cy="863400"/>
          </a:xfrm>
        </p:grpSpPr>
        <p:sp>
          <p:nvSpPr>
            <p:cNvPr id="207" name="Google Shape;207;p2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2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2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0" name="Google Shape;210;p23"/>
          <p:cNvSpPr txBox="1"/>
          <p:nvPr>
            <p:ph hasCustomPrompt="1" type="title"/>
          </p:nvPr>
        </p:nvSpPr>
        <p:spPr>
          <a:xfrm>
            <a:off x="1847800" y="1845133"/>
            <a:ext cx="8496300" cy="18396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1" name="Google Shape;211;p23"/>
          <p:cNvSpPr txBox="1"/>
          <p:nvPr>
            <p:ph idx="1" type="body"/>
          </p:nvPr>
        </p:nvSpPr>
        <p:spPr>
          <a:xfrm>
            <a:off x="1847800" y="3818467"/>
            <a:ext cx="8496300" cy="85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indent="-323850" lvl="1" marL="914400" rtl="0" algn="ctr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2pPr>
            <a:lvl3pPr indent="-323850" lvl="2" marL="1371600" rtl="0" algn="ctr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3pPr>
            <a:lvl4pPr indent="-323850" lvl="3" marL="1828800" rtl="0" algn="ctr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4pPr>
            <a:lvl5pPr indent="-323850" lvl="4" marL="2286000" rtl="0" algn="ctr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5pPr>
            <a:lvl6pPr indent="-323850" lvl="5" marL="2743200" rtl="0" algn="ctr">
              <a:spcBef>
                <a:spcPts val="2100"/>
              </a:spcBef>
              <a:spcAft>
                <a:spcPts val="0"/>
              </a:spcAft>
              <a:buSzPts val="1500"/>
              <a:buChar char="■"/>
              <a:defRPr/>
            </a:lvl6pPr>
            <a:lvl7pPr indent="-323850" lvl="6" marL="3200400" rtl="0" algn="ctr">
              <a:spcBef>
                <a:spcPts val="2100"/>
              </a:spcBef>
              <a:spcAft>
                <a:spcPts val="0"/>
              </a:spcAft>
              <a:buSzPts val="1500"/>
              <a:buChar char="●"/>
              <a:defRPr/>
            </a:lvl7pPr>
            <a:lvl8pPr indent="-323850" lvl="7" marL="3657600" rtl="0" algn="ctr">
              <a:spcBef>
                <a:spcPts val="2100"/>
              </a:spcBef>
              <a:spcAft>
                <a:spcPts val="0"/>
              </a:spcAft>
              <a:buSzPts val="1500"/>
              <a:buChar char="○"/>
              <a:defRPr/>
            </a:lvl8pPr>
            <a:lvl9pPr indent="-323850" lvl="8" marL="4114800" rtl="0" algn="ctr">
              <a:spcBef>
                <a:spcPts val="2100"/>
              </a:spcBef>
              <a:spcAft>
                <a:spcPts val="2100"/>
              </a:spcAft>
              <a:buSzPts val="1500"/>
              <a:buChar char="■"/>
              <a:defRPr/>
            </a:lvl9pPr>
          </a:lstStyle>
          <a:p/>
        </p:txBody>
      </p:sp>
      <p:sp>
        <p:nvSpPr>
          <p:cNvPr id="212" name="Google Shape;212;p23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4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3" name="Google Shape;33;p4"/>
          <p:cNvCxnSpPr/>
          <p:nvPr/>
        </p:nvCxnSpPr>
        <p:spPr>
          <a:xfrm>
            <a:off x="1453896" y="1847088"/>
            <a:ext cx="960752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type="title"/>
          </p:nvPr>
        </p:nvSpPr>
        <p:spPr>
          <a:xfrm>
            <a:off x="1454239" y="1756130"/>
            <a:ext cx="8643154" cy="18879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ill Sans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1454239" y="3806195"/>
            <a:ext cx="8630446" cy="10129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91425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0" name="Google Shape;40;p5"/>
          <p:cNvCxnSpPr/>
          <p:nvPr/>
        </p:nvCxnSpPr>
        <p:spPr>
          <a:xfrm>
            <a:off x="1454239" y="3804985"/>
            <a:ext cx="8630446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title"/>
          </p:nvPr>
        </p:nvSpPr>
        <p:spPr>
          <a:xfrm>
            <a:off x="1449217" y="804889"/>
            <a:ext cx="9605635" cy="10593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" type="body"/>
          </p:nvPr>
        </p:nvSpPr>
        <p:spPr>
          <a:xfrm>
            <a:off x="1447331" y="2010878"/>
            <a:ext cx="4645152" cy="34485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2" type="body"/>
          </p:nvPr>
        </p:nvSpPr>
        <p:spPr>
          <a:xfrm>
            <a:off x="6413771" y="2017343"/>
            <a:ext cx="4645152" cy="344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8" name="Google Shape;48;p6"/>
          <p:cNvCxnSpPr/>
          <p:nvPr/>
        </p:nvCxnSpPr>
        <p:spPr>
          <a:xfrm>
            <a:off x="1453896" y="1847088"/>
            <a:ext cx="960752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1447191" y="804163"/>
            <a:ext cx="9607661" cy="1056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" type="body"/>
          </p:nvPr>
        </p:nvSpPr>
        <p:spPr>
          <a:xfrm>
            <a:off x="1447191" y="2019549"/>
            <a:ext cx="4645152" cy="80194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b="0" sz="22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7"/>
          <p:cNvSpPr txBox="1"/>
          <p:nvPr>
            <p:ph idx="2" type="body"/>
          </p:nvPr>
        </p:nvSpPr>
        <p:spPr>
          <a:xfrm>
            <a:off x="1447191" y="2824269"/>
            <a:ext cx="4645152" cy="26444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3" type="body"/>
          </p:nvPr>
        </p:nvSpPr>
        <p:spPr>
          <a:xfrm>
            <a:off x="6412362" y="2023003"/>
            <a:ext cx="4645152" cy="802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b="0" sz="22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7"/>
          <p:cNvSpPr txBox="1"/>
          <p:nvPr>
            <p:ph idx="4" type="body"/>
          </p:nvPr>
        </p:nvSpPr>
        <p:spPr>
          <a:xfrm>
            <a:off x="6412362" y="2821491"/>
            <a:ext cx="4645152" cy="26373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8" name="Google Shape;58;p7"/>
          <p:cNvCxnSpPr/>
          <p:nvPr/>
        </p:nvCxnSpPr>
        <p:spPr>
          <a:xfrm>
            <a:off x="1453896" y="1847088"/>
            <a:ext cx="960752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8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/>
          <p:nvPr>
            <p:ph type="title"/>
          </p:nvPr>
        </p:nvSpPr>
        <p:spPr>
          <a:xfrm>
            <a:off x="1444671" y="798973"/>
            <a:ext cx="3273099" cy="224711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ill Sans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" type="body"/>
          </p:nvPr>
        </p:nvSpPr>
        <p:spPr>
          <a:xfrm>
            <a:off x="5043714" y="798974"/>
            <a:ext cx="6012470" cy="46588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2" type="body"/>
          </p:nvPr>
        </p:nvSpPr>
        <p:spPr>
          <a:xfrm>
            <a:off x="1444671" y="3205491"/>
            <a:ext cx="3275013" cy="2248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9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0" name="Google Shape;70;p9"/>
          <p:cNvCxnSpPr/>
          <p:nvPr/>
        </p:nvCxnSpPr>
        <p:spPr>
          <a:xfrm>
            <a:off x="1448280" y="3205491"/>
            <a:ext cx="3269490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10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73" name="Google Shape;73;p10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  <a:lin ang="5400000" scaled="0"/>
            </a:gradFill>
            <a:ln>
              <a:noFill/>
            </a:ln>
            <a:effectLst>
              <a:outerShdw blurRad="127000" sx="98000" rotWithShape="0" algn="tl" dir="4740000" dist="228600" sy="98000">
                <a:srgbClr val="000000">
                  <a:alpha val="33725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0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cap="flat" cmpd="sng" w="50800">
              <a:solidFill>
                <a:srgbClr val="19191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5" name="Google Shape;75;p10"/>
          <p:cNvSpPr txBox="1"/>
          <p:nvPr>
            <p:ph type="title"/>
          </p:nvPr>
        </p:nvSpPr>
        <p:spPr>
          <a:xfrm>
            <a:off x="1451206" y="1129513"/>
            <a:ext cx="5532328" cy="183058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0"/>
          <p:cNvSpPr/>
          <p:nvPr>
            <p:ph idx="2" type="pic"/>
          </p:nvPr>
        </p:nvSpPr>
        <p:spPr>
          <a:xfrm>
            <a:off x="8124389" y="1122542"/>
            <a:ext cx="2791171" cy="386632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77" name="Google Shape;77;p10"/>
          <p:cNvSpPr txBox="1"/>
          <p:nvPr>
            <p:ph idx="1" type="body"/>
          </p:nvPr>
        </p:nvSpPr>
        <p:spPr>
          <a:xfrm>
            <a:off x="1450329" y="3145992"/>
            <a:ext cx="5524404" cy="20037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8" name="Google Shape;78;p10"/>
          <p:cNvSpPr txBox="1"/>
          <p:nvPr>
            <p:ph idx="10" type="dt"/>
          </p:nvPr>
        </p:nvSpPr>
        <p:spPr>
          <a:xfrm>
            <a:off x="1447382" y="5469856"/>
            <a:ext cx="5527351" cy="320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0"/>
          <p:cNvSpPr txBox="1"/>
          <p:nvPr>
            <p:ph idx="11" type="ftr"/>
          </p:nvPr>
        </p:nvSpPr>
        <p:spPr>
          <a:xfrm>
            <a:off x="1447382" y="318640"/>
            <a:ext cx="5541004" cy="3209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0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81" name="Google Shape;81;p10"/>
          <p:cNvCxnSpPr/>
          <p:nvPr/>
        </p:nvCxnSpPr>
        <p:spPr>
          <a:xfrm>
            <a:off x="1447382" y="3143605"/>
            <a:ext cx="5527351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EBE9E6"/>
            </a:gs>
            <a:gs pos="100000">
              <a:srgbClr val="C9C5C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chemeClr val="lt2"/>
              </a:gs>
            </a:gsLst>
            <a:lin ang="540000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-1538" l="0" r="0" t="1538"/>
          <a:stretch/>
        </p:blipFill>
        <p:spPr>
          <a:xfrm>
            <a:off x="0" y="6126480"/>
            <a:ext cx="12192000" cy="7429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/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  <a:defRPr b="0" i="0" sz="3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" name="Google Shape;9;p1"/>
          <p:cNvSpPr txBox="1"/>
          <p:nvPr>
            <p:ph idx="1" type="body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42900" lvl="1" marL="914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30200" lvl="2" marL="1371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17500" lvl="3" marL="1828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04800" lvl="4" marL="22860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04800" lvl="5" marL="27432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304800" lvl="6" marL="3200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304800" lvl="7" marL="3657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304800" lvl="8" marL="4114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0" type="dt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80060" y="798973"/>
            <a:ext cx="811019" cy="50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2800" u="none" cap="none" strike="noStrik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3" name="Google Shape;13;p1"/>
          <p:cNvCxnSpPr/>
          <p:nvPr/>
        </p:nvCxnSpPr>
        <p:spPr>
          <a:xfrm>
            <a:off x="0" y="6128413"/>
            <a:ext cx="12192000" cy="0"/>
          </a:xfrm>
          <a:prstGeom prst="straightConnector1">
            <a:avLst/>
          </a:prstGeom>
          <a:noFill/>
          <a:ln cap="flat" cmpd="sng" w="12700">
            <a:solidFill>
              <a:srgbClr val="000001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hift">
    <p:bg>
      <p:bgPr>
        <a:solidFill>
          <a:schemeClr val="dk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3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98" name="Google Shape;98;p13"/>
          <p:cNvSpPr txBox="1"/>
          <p:nvPr>
            <p:ph idx="1" type="body"/>
          </p:nvPr>
        </p:nvSpPr>
        <p:spPr>
          <a:xfrm>
            <a:off x="415600" y="1536633"/>
            <a:ext cx="11360700" cy="45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Char char="●"/>
              <a:defRPr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23850" lvl="1" marL="9144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○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■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23850" lvl="3" marL="18288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●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23850" lvl="4" marL="2286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○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23850" lvl="5" marL="27432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■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●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○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500"/>
              <a:buFont typeface="Calibri"/>
              <a:buChar char="■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13"/>
          <p:cNvSpPr txBox="1"/>
          <p:nvPr>
            <p:ph idx="12" type="sldNum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rt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3.png"/><Relationship Id="rId5" Type="http://schemas.openxmlformats.org/officeDocument/2006/relationships/image" Target="../media/image3.png"/><Relationship Id="rId6" Type="http://schemas.openxmlformats.org/officeDocument/2006/relationships/image" Target="../media/image17.png"/><Relationship Id="rId7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1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Relationship Id="rId4" Type="http://schemas.openxmlformats.org/officeDocument/2006/relationships/image" Target="../media/image12.png"/><Relationship Id="rId5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5"/>
          <p:cNvSpPr txBox="1"/>
          <p:nvPr>
            <p:ph idx="1" type="subTitle"/>
          </p:nvPr>
        </p:nvSpPr>
        <p:spPr>
          <a:xfrm>
            <a:off x="2272638" y="3605072"/>
            <a:ext cx="8637072" cy="9776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GROUP 4 :</a:t>
            </a:r>
            <a:endParaRPr/>
          </a:p>
          <a:p>
            <a:pPr indent="0" lvl="0" marL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20" name="Google Shape;220;p25"/>
          <p:cNvSpPr txBox="1"/>
          <p:nvPr/>
        </p:nvSpPr>
        <p:spPr>
          <a:xfrm>
            <a:off x="4278086" y="4155439"/>
            <a:ext cx="3635828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Shalini Choudhury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Luan Tran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Duc Nguyen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Tan Ngo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1" name="Google Shape;221;p25"/>
          <p:cNvSpPr txBox="1"/>
          <p:nvPr/>
        </p:nvSpPr>
        <p:spPr>
          <a:xfrm>
            <a:off x="6883936" y="4155439"/>
            <a:ext cx="3635828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Khanh Nguyen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Nainil Patel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Zhouyang Xiao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2" name="Google Shape;222;p25"/>
          <p:cNvSpPr txBox="1"/>
          <p:nvPr/>
        </p:nvSpPr>
        <p:spPr>
          <a:xfrm>
            <a:off x="0" y="-38042"/>
            <a:ext cx="105165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400"/>
              <a:buFont typeface="Gill Sans"/>
              <a:buNone/>
            </a:pPr>
            <a:r>
              <a:t/>
            </a:r>
            <a:endParaRPr b="1" sz="2400">
              <a:solidFill>
                <a:srgbClr val="1D1C1D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3" name="Google Shape;223;p25"/>
          <p:cNvSpPr txBox="1"/>
          <p:nvPr/>
        </p:nvSpPr>
        <p:spPr>
          <a:xfrm>
            <a:off x="1675500" y="1791184"/>
            <a:ext cx="10302300" cy="15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ill Sans"/>
              <a:buNone/>
            </a:pPr>
            <a:r>
              <a:rPr lang="en-US" sz="36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Blockchain and Docker Assisted Secure Automated Parking Garage System</a:t>
            </a:r>
            <a:endParaRPr sz="36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24" name="Google Shape;224;p25"/>
          <p:cNvSpPr txBox="1"/>
          <p:nvPr/>
        </p:nvSpPr>
        <p:spPr>
          <a:xfrm>
            <a:off x="10086719" y="5702021"/>
            <a:ext cx="30081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ill Sans"/>
              <a:buNone/>
            </a:pPr>
            <a:r>
              <a:rPr lang="en-US" sz="1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Date : 11/12/2019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EBE9E6"/>
            </a:gs>
            <a:gs pos="100000">
              <a:srgbClr val="C9C5C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4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chemeClr val="lt2"/>
              </a:gs>
            </a:gsLst>
            <a:lin ang="540000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4" name="Google Shape;324;p34"/>
          <p:cNvPicPr preferRelativeResize="0"/>
          <p:nvPr/>
        </p:nvPicPr>
        <p:blipFill rotWithShape="1">
          <a:blip r:embed="rId3">
            <a:alphaModFix/>
          </a:blip>
          <a:srcRect b="-1538" l="0" r="0" t="1538"/>
          <a:stretch/>
        </p:blipFill>
        <p:spPr>
          <a:xfrm>
            <a:off x="0" y="6126480"/>
            <a:ext cx="12192000" cy="742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5" name="Google Shape;325;p34"/>
          <p:cNvCxnSpPr/>
          <p:nvPr/>
        </p:nvCxnSpPr>
        <p:spPr>
          <a:xfrm>
            <a:off x="0" y="6128413"/>
            <a:ext cx="12192000" cy="0"/>
          </a:xfrm>
          <a:prstGeom prst="straightConnector1">
            <a:avLst/>
          </a:prstGeom>
          <a:noFill/>
          <a:ln cap="flat" cmpd="sng" w="12700">
            <a:solidFill>
              <a:srgbClr val="000001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6" name="Google Shape;326;p34"/>
          <p:cNvCxnSpPr/>
          <p:nvPr/>
        </p:nvCxnSpPr>
        <p:spPr>
          <a:xfrm>
            <a:off x="2417780" y="3528542"/>
            <a:ext cx="863707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7" name="Google Shape;327;p34"/>
          <p:cNvSpPr/>
          <p:nvPr/>
        </p:nvSpPr>
        <p:spPr>
          <a:xfrm>
            <a:off x="2" y="0"/>
            <a:ext cx="12191696" cy="6858000"/>
          </a:xfrm>
          <a:prstGeom prst="rect">
            <a:avLst/>
          </a:prstGeom>
          <a:gradFill>
            <a:gsLst>
              <a:gs pos="0">
                <a:srgbClr val="EBE9E6"/>
              </a:gs>
              <a:gs pos="100000">
                <a:srgbClr val="C9C5C0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28" name="Google Shape;328;p34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chemeClr val="l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29" name="Google Shape;329;p34"/>
          <p:cNvSpPr txBox="1"/>
          <p:nvPr>
            <p:ph type="title"/>
          </p:nvPr>
        </p:nvSpPr>
        <p:spPr>
          <a:xfrm>
            <a:off x="1776729" y="4459039"/>
            <a:ext cx="8643011" cy="55152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ill Sans"/>
              <a:buNone/>
            </a:pPr>
            <a:r>
              <a:rPr lang="en-US" sz="3600"/>
              <a:t>                          PAYMENT</a:t>
            </a:r>
            <a:endParaRPr/>
          </a:p>
        </p:txBody>
      </p:sp>
      <p:pic>
        <p:nvPicPr>
          <p:cNvPr id="330" name="Google Shape;330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49599" y="643992"/>
            <a:ext cx="7091677" cy="36522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1" name="Google Shape;331;p34"/>
          <p:cNvCxnSpPr/>
          <p:nvPr/>
        </p:nvCxnSpPr>
        <p:spPr>
          <a:xfrm>
            <a:off x="1776728" y="5027185"/>
            <a:ext cx="8643011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32" name="Google Shape;332;p34"/>
          <p:cNvPicPr preferRelativeResize="0"/>
          <p:nvPr/>
        </p:nvPicPr>
        <p:blipFill rotWithShape="1">
          <a:blip r:embed="rId3">
            <a:alphaModFix/>
          </a:blip>
          <a:srcRect b="-1538" l="0" r="0" t="1538"/>
          <a:stretch/>
        </p:blipFill>
        <p:spPr>
          <a:xfrm>
            <a:off x="0" y="6126480"/>
            <a:ext cx="12192000" cy="742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3" name="Google Shape;333;p34"/>
          <p:cNvCxnSpPr/>
          <p:nvPr/>
        </p:nvCxnSpPr>
        <p:spPr>
          <a:xfrm>
            <a:off x="0" y="6128413"/>
            <a:ext cx="12192000" cy="0"/>
          </a:xfrm>
          <a:prstGeom prst="straightConnector1">
            <a:avLst/>
          </a:prstGeom>
          <a:noFill/>
          <a:ln cap="flat" cmpd="sng" w="12700">
            <a:solidFill>
              <a:srgbClr val="000001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 txBox="1"/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PROJECT ROADMAP</a:t>
            </a:r>
            <a:endParaRPr/>
          </a:p>
        </p:txBody>
      </p:sp>
      <p:grpSp>
        <p:nvGrpSpPr>
          <p:cNvPr id="230" name="Google Shape;230;p26"/>
          <p:cNvGrpSpPr/>
          <p:nvPr/>
        </p:nvGrpSpPr>
        <p:grpSpPr>
          <a:xfrm>
            <a:off x="1122501" y="2193678"/>
            <a:ext cx="10453980" cy="3747872"/>
            <a:chOff x="0" y="0"/>
            <a:chExt cx="10453980" cy="3747872"/>
          </a:xfrm>
        </p:grpSpPr>
        <p:sp>
          <p:nvSpPr>
            <p:cNvPr id="231" name="Google Shape;231;p26"/>
            <p:cNvSpPr/>
            <p:nvPr/>
          </p:nvSpPr>
          <p:spPr>
            <a:xfrm>
              <a:off x="0" y="1126308"/>
              <a:ext cx="10453980" cy="1501744"/>
            </a:xfrm>
            <a:prstGeom prst="notchedRightArrow">
              <a:avLst>
                <a:gd fmla="val 50000" name="adj1"/>
                <a:gd fmla="val 50000" name="adj2"/>
              </a:avLst>
            </a:prstGeom>
            <a:solidFill>
              <a:srgbClr val="DBB2B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4134" y="0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26"/>
            <p:cNvSpPr txBox="1"/>
            <p:nvPr/>
          </p:nvSpPr>
          <p:spPr>
            <a:xfrm>
              <a:off x="4134" y="0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9550" lIns="99550" spcFirstLastPara="1" rIns="99550" wrap="square" tIns="99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Gill Sans"/>
                <a:buNone/>
              </a:pPr>
              <a:r>
                <a:rPr lang="en-US" sz="1400">
                  <a:solidFill>
                    <a:schemeClr val="dk1"/>
                  </a:solidFill>
                  <a:latin typeface="Gill Sans"/>
                  <a:ea typeface="Gill Sans"/>
                  <a:cs typeface="Gill Sans"/>
                  <a:sym typeface="Gill Sans"/>
                </a:rPr>
                <a:t>User Interface (Complete)</a:t>
              </a:r>
              <a:endParaRPr/>
            </a:p>
          </p:txBody>
        </p:sp>
        <p:sp>
          <p:nvSpPr>
            <p:cNvPr id="234" name="Google Shape;234;p26"/>
            <p:cNvSpPr/>
            <p:nvPr/>
          </p:nvSpPr>
          <p:spPr>
            <a:xfrm>
              <a:off x="720292" y="1689462"/>
              <a:ext cx="375436" cy="375436"/>
            </a:xfrm>
            <a:prstGeom prst="ellipse">
              <a:avLst/>
            </a:prstGeom>
            <a:solidFill>
              <a:srgbClr val="851230"/>
            </a:solidFill>
            <a:ln cap="flat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26"/>
            <p:cNvSpPr/>
            <p:nvPr/>
          </p:nvSpPr>
          <p:spPr>
            <a:xfrm>
              <a:off x="5732432" y="2246128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26"/>
            <p:cNvSpPr txBox="1"/>
            <p:nvPr/>
          </p:nvSpPr>
          <p:spPr>
            <a:xfrm>
              <a:off x="5732432" y="2246128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9550" lIns="99550" spcFirstLastPara="1" rIns="99550" wrap="square" tIns="99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Gill Sans"/>
                <a:buNone/>
              </a:pPr>
              <a:r>
                <a:rPr lang="en-US" sz="1400">
                  <a:solidFill>
                    <a:schemeClr val="dk1"/>
                  </a:solidFill>
                  <a:latin typeface="Gill Sans"/>
                  <a:ea typeface="Gill Sans"/>
                  <a:cs typeface="Gill Sans"/>
                  <a:sym typeface="Gill Sans"/>
                </a:rPr>
                <a:t>Blacklisted License Plate Detection (Complete)</a:t>
              </a:r>
              <a:endParaRPr/>
            </a:p>
          </p:txBody>
        </p:sp>
        <p:sp>
          <p:nvSpPr>
            <p:cNvPr id="237" name="Google Shape;237;p26"/>
            <p:cNvSpPr/>
            <p:nvPr/>
          </p:nvSpPr>
          <p:spPr>
            <a:xfrm>
              <a:off x="2618432" y="1689462"/>
              <a:ext cx="375436" cy="375436"/>
            </a:xfrm>
            <a:prstGeom prst="ellipse">
              <a:avLst/>
            </a:prstGeom>
            <a:solidFill>
              <a:srgbClr val="C53450"/>
            </a:solidFill>
            <a:ln cap="flat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26"/>
            <p:cNvSpPr/>
            <p:nvPr/>
          </p:nvSpPr>
          <p:spPr>
            <a:xfrm>
              <a:off x="1931578" y="1504131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26"/>
            <p:cNvSpPr txBox="1"/>
            <p:nvPr/>
          </p:nvSpPr>
          <p:spPr>
            <a:xfrm>
              <a:off x="1931578" y="1504131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9550" lIns="99550" spcFirstLastPara="1" rIns="99550" wrap="square" tIns="99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Gill Sans"/>
                <a:buNone/>
              </a:pPr>
              <a:r>
                <a:rPr lang="en-US" sz="1400">
                  <a:solidFill>
                    <a:schemeClr val="dk1"/>
                  </a:solidFill>
                  <a:latin typeface="Gill Sans"/>
                  <a:ea typeface="Gill Sans"/>
                  <a:cs typeface="Gill Sans"/>
                  <a:sym typeface="Gill Sans"/>
                </a:rPr>
                <a:t>Interact with Database (Complete)</a:t>
              </a:r>
              <a:endParaRPr/>
            </a:p>
          </p:txBody>
        </p:sp>
        <p:sp>
          <p:nvSpPr>
            <p:cNvPr id="240" name="Google Shape;240;p26"/>
            <p:cNvSpPr/>
            <p:nvPr/>
          </p:nvSpPr>
          <p:spPr>
            <a:xfrm>
              <a:off x="4516573" y="1689462"/>
              <a:ext cx="375436" cy="375436"/>
            </a:xfrm>
            <a:prstGeom prst="ellipse">
              <a:avLst/>
            </a:prstGeom>
            <a:solidFill>
              <a:srgbClr val="D08C96"/>
            </a:solidFill>
            <a:ln cap="flat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26"/>
            <p:cNvSpPr/>
            <p:nvPr/>
          </p:nvSpPr>
          <p:spPr>
            <a:xfrm>
              <a:off x="3905264" y="0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26"/>
            <p:cNvSpPr txBox="1"/>
            <p:nvPr/>
          </p:nvSpPr>
          <p:spPr>
            <a:xfrm>
              <a:off x="3905264" y="0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9550" lIns="99550" spcFirstLastPara="1" rIns="99550" wrap="square" tIns="99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Gill Sans"/>
                <a:buNone/>
              </a:pPr>
              <a:r>
                <a:rPr lang="en-US" sz="1400">
                  <a:solidFill>
                    <a:schemeClr val="dk1"/>
                  </a:solidFill>
                  <a:latin typeface="Gill Sans"/>
                  <a:ea typeface="Gill Sans"/>
                  <a:cs typeface="Gill Sans"/>
                  <a:sym typeface="Gill Sans"/>
                </a:rPr>
                <a:t>Blockchain(Complete)</a:t>
              </a:r>
              <a:endParaRPr/>
            </a:p>
          </p:txBody>
        </p:sp>
        <p:sp>
          <p:nvSpPr>
            <p:cNvPr id="243" name="Google Shape;243;p26"/>
            <p:cNvSpPr/>
            <p:nvPr/>
          </p:nvSpPr>
          <p:spPr>
            <a:xfrm>
              <a:off x="6414713" y="1689461"/>
              <a:ext cx="375436" cy="375436"/>
            </a:xfrm>
            <a:prstGeom prst="ellipse">
              <a:avLst/>
            </a:prstGeom>
            <a:solidFill>
              <a:srgbClr val="D08C96"/>
            </a:solidFill>
            <a:ln cap="flat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26"/>
            <p:cNvSpPr/>
            <p:nvPr/>
          </p:nvSpPr>
          <p:spPr>
            <a:xfrm>
              <a:off x="7596694" y="0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26"/>
            <p:cNvSpPr txBox="1"/>
            <p:nvPr/>
          </p:nvSpPr>
          <p:spPr>
            <a:xfrm>
              <a:off x="7596694" y="0"/>
              <a:ext cx="1807752" cy="1501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99550" lIns="99550" spcFirstLastPara="1" rIns="99550" wrap="square" tIns="99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Gill Sans"/>
                <a:buNone/>
              </a:pPr>
              <a:r>
                <a:rPr lang="en-US" sz="1400">
                  <a:solidFill>
                    <a:schemeClr val="dk1"/>
                  </a:solidFill>
                  <a:latin typeface="Gill Sans"/>
                  <a:ea typeface="Gill Sans"/>
                  <a:cs typeface="Gill Sans"/>
                  <a:sym typeface="Gill Sans"/>
                </a:rPr>
                <a:t>Docker(Complete)</a:t>
              </a:r>
              <a:endParaRPr/>
            </a:p>
          </p:txBody>
        </p:sp>
        <p:sp>
          <p:nvSpPr>
            <p:cNvPr id="246" name="Google Shape;246;p26"/>
            <p:cNvSpPr/>
            <p:nvPr/>
          </p:nvSpPr>
          <p:spPr>
            <a:xfrm>
              <a:off x="8312853" y="1689461"/>
              <a:ext cx="375436" cy="375436"/>
            </a:xfrm>
            <a:prstGeom prst="ellipse">
              <a:avLst/>
            </a:prstGeom>
            <a:solidFill>
              <a:srgbClr val="C53450"/>
            </a:solidFill>
            <a:ln cap="flat" cmpd="sng" w="158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47" name="Google Shape;24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9915" y="1938591"/>
            <a:ext cx="2244285" cy="1211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98267" y="5196745"/>
            <a:ext cx="2244285" cy="1193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70305" y="2521954"/>
            <a:ext cx="1273370" cy="1067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829506" y="2108841"/>
            <a:ext cx="1500042" cy="1211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49450" y="4930474"/>
            <a:ext cx="1303134" cy="1272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7"/>
          <p:cNvSpPr txBox="1"/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OUR PRIMARY FEATURES</a:t>
            </a:r>
            <a:endParaRPr/>
          </a:p>
        </p:txBody>
      </p:sp>
      <p:sp>
        <p:nvSpPr>
          <p:cNvPr id="257" name="Google Shape;257;p27"/>
          <p:cNvSpPr txBox="1"/>
          <p:nvPr/>
        </p:nvSpPr>
        <p:spPr>
          <a:xfrm>
            <a:off x="1451579" y="2042160"/>
            <a:ext cx="9603275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Website (Reservation for </a:t>
            </a:r>
            <a:r>
              <a:rPr lang="en-US" sz="280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Walk-in</a:t>
            </a: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and </a:t>
            </a:r>
            <a:r>
              <a:rPr lang="en-US" sz="280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Online</a:t>
            </a: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Customer, Authorization)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Automatically assign slot for customers at the time of entry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Send email confirmation to customers including QR Code </a:t>
            </a:r>
            <a:endParaRPr sz="2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Blacklisted license plate detection</a:t>
            </a:r>
            <a:endParaRPr sz="2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Shape of vehicle detection</a:t>
            </a:r>
            <a:endParaRPr sz="2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Blockchain assisted payment and data backup</a:t>
            </a:r>
            <a:endParaRPr sz="2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ill Sans"/>
              <a:buChar char="-"/>
            </a:pPr>
            <a:r>
              <a:rPr lang="en-US" sz="28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Docker assisted information exchanges between garage locations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8"/>
          <p:cNvSpPr txBox="1"/>
          <p:nvPr>
            <p:ph type="title"/>
          </p:nvPr>
        </p:nvSpPr>
        <p:spPr>
          <a:xfrm>
            <a:off x="1092200" y="644033"/>
            <a:ext cx="10007700" cy="1272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Garage and Camera</a:t>
            </a:r>
            <a:endParaRPr b="1"/>
          </a:p>
        </p:txBody>
      </p:sp>
      <p:sp>
        <p:nvSpPr>
          <p:cNvPr id="263" name="Google Shape;263;p28"/>
          <p:cNvSpPr txBox="1"/>
          <p:nvPr>
            <p:ph idx="1" type="body"/>
          </p:nvPr>
        </p:nvSpPr>
        <p:spPr>
          <a:xfrm>
            <a:off x="1022367" y="1504967"/>
            <a:ext cx="10007700" cy="326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b="1" lang="en-US" sz="1900"/>
              <a:t>Camera</a:t>
            </a:r>
            <a:endParaRPr b="1" sz="1900"/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Shape Detection</a:t>
            </a:r>
            <a:endParaRPr sz="1900"/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Blacklisted Car Detection</a:t>
            </a:r>
            <a:endParaRPr sz="1900"/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b="1" lang="en-US" sz="1900"/>
              <a:t>Garage</a:t>
            </a:r>
            <a:endParaRPr b="1" sz="1900"/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Assign slot when customer has pass the Camera Security and give them the QR code</a:t>
            </a:r>
            <a:endParaRPr sz="1900"/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Release slot when customer exits and calculate if customers are overtime</a:t>
            </a:r>
            <a:endParaRPr sz="1900"/>
          </a:p>
          <a:p>
            <a:pPr indent="0" lvl="0" marL="609600" rtl="0" algn="l">
              <a:spcBef>
                <a:spcPts val="2100"/>
              </a:spcBef>
              <a:spcAft>
                <a:spcPts val="2100"/>
              </a:spcAft>
              <a:buNone/>
            </a:pPr>
            <a:r>
              <a:t/>
            </a:r>
            <a:endParaRPr b="1"/>
          </a:p>
        </p:txBody>
      </p:sp>
      <p:pic>
        <p:nvPicPr>
          <p:cNvPr id="264" name="Google Shape;26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050" y="4169117"/>
            <a:ext cx="9867900" cy="214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0867" y="3690566"/>
            <a:ext cx="10045700" cy="2812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9"/>
          <p:cNvSpPr txBox="1"/>
          <p:nvPr>
            <p:ph type="title"/>
          </p:nvPr>
        </p:nvSpPr>
        <p:spPr>
          <a:xfrm>
            <a:off x="1092200" y="1127472"/>
            <a:ext cx="10007700" cy="840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Payment System</a:t>
            </a:r>
            <a:endParaRPr/>
          </a:p>
        </p:txBody>
      </p:sp>
      <p:pic>
        <p:nvPicPr>
          <p:cNvPr id="271" name="Google Shape;27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4400" y="5455747"/>
            <a:ext cx="5200650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76400" y="2374749"/>
            <a:ext cx="7896651" cy="23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9"/>
          <p:cNvSpPr txBox="1"/>
          <p:nvPr/>
        </p:nvSpPr>
        <p:spPr>
          <a:xfrm>
            <a:off x="2540600" y="4571950"/>
            <a:ext cx="6323400" cy="3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 can see the balance of this user 7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0"/>
          <p:cNvSpPr txBox="1"/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Security [encryption]</a:t>
            </a:r>
            <a:endParaRPr/>
          </a:p>
        </p:txBody>
      </p:sp>
      <p:pic>
        <p:nvPicPr>
          <p:cNvPr id="279" name="Google Shape;27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3225" y="1990717"/>
            <a:ext cx="398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0"/>
          <p:cNvSpPr txBox="1"/>
          <p:nvPr/>
        </p:nvSpPr>
        <p:spPr>
          <a:xfrm>
            <a:off x="3439000" y="2272900"/>
            <a:ext cx="4629900" cy="3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ASCII -&gt; Decimal -&gt; Hex -&gt; (m^E) mod N</a:t>
            </a:r>
            <a:endParaRPr/>
          </a:p>
        </p:txBody>
      </p:sp>
      <p:sp>
        <p:nvSpPr>
          <p:cNvPr id="281" name="Google Shape;281;p30"/>
          <p:cNvSpPr txBox="1"/>
          <p:nvPr/>
        </p:nvSpPr>
        <p:spPr>
          <a:xfrm>
            <a:off x="2521900" y="2656000"/>
            <a:ext cx="63387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 = multiplication of two, large prime numbers (numbers kept secret)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 = any, small odd number greater than 1 that is not a multiple of phi</a:t>
            </a:r>
            <a:endParaRPr/>
          </a:p>
        </p:txBody>
      </p:sp>
      <p:pic>
        <p:nvPicPr>
          <p:cNvPr id="282" name="Google Shape;282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6575" y="3371075"/>
            <a:ext cx="6029325" cy="17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8150" y="3741000"/>
            <a:ext cx="2250129" cy="2377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30"/>
          <p:cNvSpPr txBox="1"/>
          <p:nvPr/>
        </p:nvSpPr>
        <p:spPr>
          <a:xfrm>
            <a:off x="3314650" y="6118025"/>
            <a:ext cx="4878600" cy="3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we can see, the encoded text means nothing by itself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1"/>
          <p:cNvSpPr txBox="1"/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Security [decryption]</a:t>
            </a:r>
            <a:endParaRPr/>
          </a:p>
        </p:txBody>
      </p:sp>
      <p:pic>
        <p:nvPicPr>
          <p:cNvPr id="290" name="Google Shape;29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3300" y="2139042"/>
            <a:ext cx="6029325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31"/>
          <p:cNvSpPr txBox="1"/>
          <p:nvPr/>
        </p:nvSpPr>
        <p:spPr>
          <a:xfrm>
            <a:off x="2245600" y="2607813"/>
            <a:ext cx="50025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(c^d) mod N -&gt; Decrypted Hex -&gt; Decimal -&gt; ASCII  </a:t>
            </a:r>
            <a:endParaRPr/>
          </a:p>
        </p:txBody>
      </p:sp>
      <p:sp>
        <p:nvSpPr>
          <p:cNvPr id="292" name="Google Shape;292;p31"/>
          <p:cNvSpPr txBox="1"/>
          <p:nvPr/>
        </p:nvSpPr>
        <p:spPr>
          <a:xfrm>
            <a:off x="2245600" y="3100250"/>
            <a:ext cx="82824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 = multiplication of two, large prime numbers (numbers kept secret)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 = any, small odd number greater than 1 that is not a multiple of phi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 = the encrypted text</a:t>
            </a:r>
            <a:endParaRPr/>
          </a:p>
        </p:txBody>
      </p:sp>
      <p:sp>
        <p:nvSpPr>
          <p:cNvPr id="293" name="Google Shape;293;p31"/>
          <p:cNvSpPr txBox="1"/>
          <p:nvPr/>
        </p:nvSpPr>
        <p:spPr>
          <a:xfrm>
            <a:off x="2245600" y="4055138"/>
            <a:ext cx="5804700" cy="12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Private Key found by: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 = (k * phi - 1) / 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phi = (first prime number - 1) * (second prime number - 1)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 = a constant used to make the result of the division a whole number</a:t>
            </a:r>
            <a:endParaRPr/>
          </a:p>
        </p:txBody>
      </p:sp>
      <p:pic>
        <p:nvPicPr>
          <p:cNvPr id="294" name="Google Shape;29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7150" y="5668550"/>
            <a:ext cx="398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1"/>
          <p:cNvSpPr txBox="1"/>
          <p:nvPr/>
        </p:nvSpPr>
        <p:spPr>
          <a:xfrm>
            <a:off x="4047875" y="5840000"/>
            <a:ext cx="30000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get the same result back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975" y="495525"/>
            <a:ext cx="10578175" cy="568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52805" y="1226705"/>
            <a:ext cx="2480350" cy="193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11129" y="3884879"/>
            <a:ext cx="2139025" cy="181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EBE9E6"/>
            </a:gs>
            <a:gs pos="100000">
              <a:srgbClr val="C9C5C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3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chemeClr val="lt2"/>
              </a:gs>
            </a:gsLst>
            <a:lin ang="540000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8" name="Google Shape;308;p33"/>
          <p:cNvPicPr preferRelativeResize="0"/>
          <p:nvPr/>
        </p:nvPicPr>
        <p:blipFill rotWithShape="1">
          <a:blip r:embed="rId3">
            <a:alphaModFix/>
          </a:blip>
          <a:srcRect b="-1538" l="0" r="0" t="1538"/>
          <a:stretch/>
        </p:blipFill>
        <p:spPr>
          <a:xfrm>
            <a:off x="0" y="6126480"/>
            <a:ext cx="12192000" cy="742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9" name="Google Shape;309;p33"/>
          <p:cNvCxnSpPr/>
          <p:nvPr/>
        </p:nvCxnSpPr>
        <p:spPr>
          <a:xfrm>
            <a:off x="0" y="6128413"/>
            <a:ext cx="12192000" cy="0"/>
          </a:xfrm>
          <a:prstGeom prst="straightConnector1">
            <a:avLst/>
          </a:prstGeom>
          <a:noFill/>
          <a:ln cap="flat" cmpd="sng" w="12700">
            <a:solidFill>
              <a:srgbClr val="000001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0" name="Google Shape;310;p33"/>
          <p:cNvCxnSpPr/>
          <p:nvPr/>
        </p:nvCxnSpPr>
        <p:spPr>
          <a:xfrm>
            <a:off x="2417780" y="3528542"/>
            <a:ext cx="8637072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1" name="Google Shape;311;p33"/>
          <p:cNvSpPr/>
          <p:nvPr/>
        </p:nvSpPr>
        <p:spPr>
          <a:xfrm>
            <a:off x="2" y="0"/>
            <a:ext cx="12191696" cy="6858000"/>
          </a:xfrm>
          <a:prstGeom prst="rect">
            <a:avLst/>
          </a:prstGeom>
          <a:gradFill>
            <a:gsLst>
              <a:gs pos="0">
                <a:srgbClr val="EBE9E6"/>
              </a:gs>
              <a:gs pos="100000">
                <a:srgbClr val="C9C5C0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12" name="Google Shape;312;p33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chemeClr val="l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13" name="Google Shape;313;p33"/>
          <p:cNvSpPr txBox="1"/>
          <p:nvPr>
            <p:ph type="title"/>
          </p:nvPr>
        </p:nvSpPr>
        <p:spPr>
          <a:xfrm>
            <a:off x="1776424" y="4460798"/>
            <a:ext cx="8637073" cy="55806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ill Sans"/>
              <a:buNone/>
            </a:pPr>
            <a:r>
              <a:rPr lang="en-US" sz="3600"/>
              <a:t>SIGN UP                              SIGN IN</a:t>
            </a:r>
            <a:endParaRPr/>
          </a:p>
        </p:txBody>
      </p:sp>
      <p:pic>
        <p:nvPicPr>
          <p:cNvPr id="314" name="Google Shape;314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464" y="132104"/>
            <a:ext cx="6079535" cy="43844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5" name="Google Shape;315;p33"/>
          <p:cNvCxnSpPr/>
          <p:nvPr/>
        </p:nvCxnSpPr>
        <p:spPr>
          <a:xfrm>
            <a:off x="1776728" y="5027185"/>
            <a:ext cx="8643010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16" name="Google Shape;316;p33"/>
          <p:cNvPicPr preferRelativeResize="0"/>
          <p:nvPr/>
        </p:nvPicPr>
        <p:blipFill rotWithShape="1">
          <a:blip r:embed="rId3">
            <a:alphaModFix/>
          </a:blip>
          <a:srcRect b="-1538" l="0" r="0" t="1538"/>
          <a:stretch/>
        </p:blipFill>
        <p:spPr>
          <a:xfrm>
            <a:off x="0" y="6126480"/>
            <a:ext cx="12192000" cy="742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7" name="Google Shape;317;p33"/>
          <p:cNvCxnSpPr/>
          <p:nvPr/>
        </p:nvCxnSpPr>
        <p:spPr>
          <a:xfrm>
            <a:off x="0" y="6128413"/>
            <a:ext cx="12192000" cy="0"/>
          </a:xfrm>
          <a:prstGeom prst="straightConnector1">
            <a:avLst/>
          </a:prstGeom>
          <a:noFill/>
          <a:ln cap="flat" cmpd="sng" w="12700">
            <a:solidFill>
              <a:srgbClr val="000001">
                <a:alpha val="2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18" name="Google Shape;318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94960" y="133167"/>
            <a:ext cx="6079535" cy="4383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allery">
  <a:themeElements>
    <a:clrScheme name="Gallery">
      <a:dk1>
        <a:srgbClr val="000000"/>
      </a:dk1>
      <a:lt1>
        <a:srgbClr val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