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00" r:id="rId1"/>
  </p:sldMasterIdLst>
  <p:notesMasterIdLst>
    <p:notesMasterId r:id="rId6"/>
  </p:notesMasterIdLst>
  <p:sldIdLst>
    <p:sldId id="256" r:id="rId2"/>
    <p:sldId id="259" r:id="rId3"/>
    <p:sldId id="260" r:id="rId4"/>
    <p:sldId id="262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8" d="100"/>
          <a:sy n="118" d="100"/>
        </p:scale>
        <p:origin x="-594" y="9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69A91F-ACCD-4950-9E24-0891D6F64A11}" type="datetimeFigureOut">
              <a:rPr lang="en-US" smtClean="0"/>
              <a:pPr/>
              <a:t>3/30/2012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7AA3B7-584C-4CA3-81CF-2BF2C3F4C26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157935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4" name="Picture 8" descr="PPT_intropage_prin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790E678-AE30-4D7C-8062-64BCACF162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80728562"/>
      </p:ext>
    </p:extLst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448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448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790E678-AE30-4D7C-8062-64BCACF162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83642203"/>
      </p:ext>
    </p:extLst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790E678-AE30-4D7C-8062-64BCACF162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69655218"/>
      </p:ext>
    </p:extLst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790E678-AE30-4D7C-8062-64BCACF162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36589393"/>
      </p:ext>
    </p:extLst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38600" cy="4533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38600" cy="4533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790E678-AE30-4D7C-8062-64BCACF162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58449976"/>
      </p:ext>
    </p:extLst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790E678-AE30-4D7C-8062-64BCACF162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88473817"/>
      </p:ext>
    </p:extLst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790E678-AE30-4D7C-8062-64BCACF162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10850168"/>
      </p:ext>
    </p:extLst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790E678-AE30-4D7C-8062-64BCACF162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29140638"/>
      </p:ext>
    </p:extLst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790E678-AE30-4D7C-8062-64BCACF162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89200418"/>
      </p:ext>
    </p:extLst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790E678-AE30-4D7C-8062-64BCACF162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87914049"/>
      </p:ext>
    </p:extLst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229600" cy="808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24000"/>
            <a:ext cx="8229600" cy="4533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5F5F5F"/>
                </a:solidFill>
              </a:defRPr>
            </a:lvl1pPr>
          </a:lstStyle>
          <a:p>
            <a:fld id="{D790E678-AE30-4D7C-8062-64BCACF1629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31" name="Picture 7" descr="RU_units-banner_red2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2575" cy="619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p:transition>
    <p:zoom dir="in"/>
  </p:transition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-9441" y="1219200"/>
            <a:ext cx="9144000" cy="1828800"/>
          </a:xfrm>
        </p:spPr>
        <p:txBody>
          <a:bodyPr/>
          <a:lstStyle/>
          <a:p>
            <a:pPr algn="ctr"/>
            <a:r>
              <a:rPr lang="en-US" sz="4400" dirty="0" smtClean="0">
                <a:latin typeface="Calibri" pitchFamily="34" charset="0"/>
                <a:cs typeface="Calibri" pitchFamily="34" charset="0"/>
              </a:rPr>
              <a:t>Automated Parking Garage</a:t>
            </a:r>
            <a:endParaRPr lang="en-US" sz="44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9" name="Title 7"/>
          <p:cNvSpPr txBox="1">
            <a:spLocks/>
          </p:cNvSpPr>
          <p:nvPr/>
        </p:nvSpPr>
        <p:spPr bwMode="auto">
          <a:xfrm>
            <a:off x="1066800" y="2895600"/>
            <a:ext cx="6781800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30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en-US" sz="2000" dirty="0" smtClean="0"/>
              <a:t>Group 3: Bart </a:t>
            </a:r>
            <a:r>
              <a:rPr lang="en-US" sz="2000" dirty="0" err="1" smtClean="0"/>
              <a:t>Agas</a:t>
            </a:r>
            <a:r>
              <a:rPr lang="en-US" sz="2000" dirty="0" smtClean="0"/>
              <a:t>, Christopher Tran, Marvin </a:t>
            </a:r>
            <a:r>
              <a:rPr lang="en-US" sz="2000" dirty="0" err="1" smtClean="0"/>
              <a:t>Germar</a:t>
            </a:r>
            <a:r>
              <a:rPr lang="en-US" sz="2000" dirty="0" smtClean="0"/>
              <a:t>, Michael van </a:t>
            </a:r>
            <a:r>
              <a:rPr lang="en-US" sz="2000" dirty="0" err="1" smtClean="0"/>
              <a:t>Genderen</a:t>
            </a:r>
            <a:r>
              <a:rPr lang="en-US" sz="2000" dirty="0" smtClean="0"/>
              <a:t>, Justin </a:t>
            </a:r>
            <a:r>
              <a:rPr lang="en-US" sz="2000" dirty="0" err="1" smtClean="0"/>
              <a:t>Levatino</a:t>
            </a:r>
            <a:r>
              <a:rPr lang="en-US" sz="2000" dirty="0" smtClean="0"/>
              <a:t>, </a:t>
            </a:r>
            <a:r>
              <a:rPr lang="en-US" sz="2000" dirty="0" err="1" smtClean="0"/>
              <a:t>Tarun</a:t>
            </a:r>
            <a:r>
              <a:rPr lang="en-US" sz="2000" dirty="0" smtClean="0"/>
              <a:t> </a:t>
            </a:r>
            <a:r>
              <a:rPr lang="en-US" sz="2000" dirty="0" err="1" smtClean="0"/>
              <a:t>Katikaneni</a:t>
            </a:r>
            <a:endParaRPr lang="en-US" sz="2000" dirty="0"/>
          </a:p>
        </p:txBody>
      </p:sp>
    </p:spTree>
  </p:cSld>
  <p:clrMapOvr>
    <a:masterClrMapping/>
  </p:clrMapOvr>
  <p:transition spd="med">
    <p:cut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400" dirty="0" smtClean="0">
                <a:latin typeface="Calibri" pitchFamily="34" charset="0"/>
                <a:cs typeface="Calibri" pitchFamily="34" charset="0"/>
              </a:rPr>
              <a:t>Reserve-Your-Spot! Webpage</a:t>
            </a:r>
            <a:endParaRPr lang="en-US" sz="44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>
                <a:latin typeface="Calibri" pitchFamily="34" charset="0"/>
                <a:cs typeface="Calibri" pitchFamily="34" charset="0"/>
              </a:rPr>
              <a:t>www.reserve-your-spot.com</a:t>
            </a:r>
          </a:p>
          <a:p>
            <a:pPr lvl="1"/>
            <a:r>
              <a:rPr lang="en-US" sz="2000" dirty="0" smtClean="0">
                <a:latin typeface="Calibri" pitchFamily="34" charset="0"/>
                <a:cs typeface="Calibri" pitchFamily="34" charset="0"/>
              </a:rPr>
              <a:t>Home</a:t>
            </a:r>
          </a:p>
          <a:p>
            <a:pPr lvl="1"/>
            <a:r>
              <a:rPr lang="en-US" sz="2000" dirty="0" smtClean="0">
                <a:latin typeface="Calibri" pitchFamily="34" charset="0"/>
                <a:cs typeface="Calibri" pitchFamily="34" charset="0"/>
              </a:rPr>
              <a:t>Reservation</a:t>
            </a:r>
          </a:p>
          <a:p>
            <a:pPr lvl="1"/>
            <a:r>
              <a:rPr lang="en-US" sz="2000" dirty="0" smtClean="0">
                <a:latin typeface="Calibri" pitchFamily="34" charset="0"/>
                <a:cs typeface="Calibri" pitchFamily="34" charset="0"/>
              </a:rPr>
              <a:t>My Account</a:t>
            </a:r>
          </a:p>
          <a:p>
            <a:pPr lvl="1"/>
            <a:r>
              <a:rPr lang="en-US" sz="2000" dirty="0" smtClean="0">
                <a:latin typeface="Calibri" pitchFamily="34" charset="0"/>
                <a:cs typeface="Calibri" pitchFamily="34" charset="0"/>
              </a:rPr>
              <a:t>Place A Reservation</a:t>
            </a:r>
          </a:p>
          <a:p>
            <a:pPr lvl="1"/>
            <a:r>
              <a:rPr lang="en-US" sz="2000" dirty="0" smtClean="0">
                <a:latin typeface="Calibri" pitchFamily="34" charset="0"/>
                <a:cs typeface="Calibri" pitchFamily="34" charset="0"/>
              </a:rPr>
              <a:t>View Garage</a:t>
            </a:r>
          </a:p>
          <a:p>
            <a:pPr lvl="1"/>
            <a:r>
              <a:rPr lang="en-US" sz="2000" dirty="0" smtClean="0">
                <a:latin typeface="Calibri" pitchFamily="34" charset="0"/>
                <a:cs typeface="Calibri" pitchFamily="34" charset="0"/>
              </a:rPr>
              <a:t>Ref</a:t>
            </a:r>
            <a:endParaRPr lang="en-US" sz="2000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400" dirty="0" smtClean="0">
                <a:latin typeface="Calibri" pitchFamily="34" charset="0"/>
                <a:cs typeface="Calibri" pitchFamily="34" charset="0"/>
              </a:rPr>
              <a:t>Database</a:t>
            </a:r>
            <a:endParaRPr lang="en-US" sz="44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MySQL</a:t>
            </a:r>
            <a:endParaRPr lang="en-US" dirty="0" smtClean="0"/>
          </a:p>
          <a:p>
            <a:r>
              <a:rPr lang="en-US" dirty="0" smtClean="0"/>
              <a:t>Database Tables: </a:t>
            </a:r>
          </a:p>
          <a:p>
            <a:pPr lvl="1"/>
            <a:r>
              <a:rPr lang="en-US" dirty="0" smtClean="0"/>
              <a:t>Customer </a:t>
            </a:r>
            <a:r>
              <a:rPr lang="en-US" dirty="0" smtClean="0">
                <a:sym typeface="Wingdings" pitchFamily="2" charset="2"/>
              </a:rPr>
              <a:t> Credit Card, Car, &amp; Garage</a:t>
            </a:r>
            <a:endParaRPr lang="en-US" dirty="0" smtClean="0"/>
          </a:p>
          <a:p>
            <a:pPr lvl="1"/>
            <a:r>
              <a:rPr lang="en-US" dirty="0" smtClean="0"/>
              <a:t>Parking Spot</a:t>
            </a:r>
          </a:p>
          <a:p>
            <a:pPr lvl="1"/>
            <a:r>
              <a:rPr lang="en-US" dirty="0" smtClean="0"/>
              <a:t>Reservation</a:t>
            </a:r>
          </a:p>
          <a:p>
            <a:r>
              <a:rPr lang="en-US" dirty="0" smtClean="0"/>
              <a:t>Queries allow website features</a:t>
            </a:r>
            <a:endParaRPr lang="en-US" dirty="0" smtClean="0"/>
          </a:p>
          <a:p>
            <a:r>
              <a:rPr lang="en-US" dirty="0" smtClean="0"/>
              <a:t>Scalability</a:t>
            </a:r>
          </a:p>
        </p:txBody>
      </p:sp>
    </p:spTree>
  </p:cSld>
  <p:clrMapOvr>
    <a:masterClrMapping/>
  </p:clrMapOvr>
  <p:transition>
    <p:zoom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400" dirty="0" smtClean="0">
                <a:latin typeface="Calibri" pitchFamily="34" charset="0"/>
                <a:cs typeface="Calibri" pitchFamily="34" charset="0"/>
              </a:rPr>
              <a:t>Plan of Work</a:t>
            </a:r>
            <a:endParaRPr lang="en-US" sz="44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>
                <a:latin typeface="Calibri" pitchFamily="34" charset="0"/>
                <a:cs typeface="Calibri" pitchFamily="34" charset="0"/>
              </a:rPr>
              <a:t>Coding</a:t>
            </a:r>
          </a:p>
          <a:p>
            <a:r>
              <a:rPr lang="en-US" sz="2400" dirty="0" smtClean="0">
                <a:latin typeface="Calibri" pitchFamily="34" charset="0"/>
                <a:cs typeface="Calibri" pitchFamily="34" charset="0"/>
              </a:rPr>
              <a:t>Polish</a:t>
            </a:r>
          </a:p>
          <a:p>
            <a:r>
              <a:rPr lang="en-US" sz="2400" dirty="0" smtClean="0">
                <a:latin typeface="Calibri" pitchFamily="34" charset="0"/>
                <a:cs typeface="Calibri" pitchFamily="34" charset="0"/>
              </a:rPr>
              <a:t>Testing</a:t>
            </a:r>
          </a:p>
          <a:p>
            <a:r>
              <a:rPr lang="en-US" sz="2400" dirty="0" smtClean="0">
                <a:latin typeface="Calibri" pitchFamily="34" charset="0"/>
                <a:cs typeface="Calibri" pitchFamily="34" charset="0"/>
              </a:rPr>
              <a:t>License Plate Reader</a:t>
            </a:r>
          </a:p>
          <a:p>
            <a:r>
              <a:rPr lang="en-US" sz="2400" dirty="0" smtClean="0">
                <a:latin typeface="Calibri" pitchFamily="34" charset="0"/>
                <a:cs typeface="Calibri" pitchFamily="34" charset="0"/>
              </a:rPr>
              <a:t>AI</a:t>
            </a:r>
            <a:endParaRPr lang="en-US" sz="2400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>
    <p:zoom dir="in"/>
  </p:transition>
</p:sld>
</file>

<file path=ppt/theme/theme1.xml><?xml version="1.0" encoding="utf-8"?>
<a:theme xmlns:a="http://schemas.openxmlformats.org/drawingml/2006/main" name="RU_Template_Formata_B">
  <a:themeElements>
    <a:clrScheme name="RU_Template_Formata_B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RU_Template_Formata_B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RU_Template_Formata_B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U_Template_Formata_B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U_Template_Formata_B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U_Template_Formata_B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U_Template_Formata_B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U_Template_Formata_B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U_Template_Formata_B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U_Template_Formata_B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U_Template_Formata_B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U_Template_Formata_B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U_Template_Formata_B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U_Template_Formata_B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RU_Template_Arial_B</Template>
  <TotalTime>1863</TotalTime>
  <Words>70</Words>
  <Application>Microsoft Office PowerPoint</Application>
  <PresentationFormat>On-screen Show (4:3)</PresentationFormat>
  <Paragraphs>24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RU_Template_Formata_B</vt:lpstr>
      <vt:lpstr>Automated Parking Garage</vt:lpstr>
      <vt:lpstr>Reserve-Your-Spot! Webpage</vt:lpstr>
      <vt:lpstr>Database</vt:lpstr>
      <vt:lpstr>Plan of Work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ShaunK</dc:creator>
  <cp:lastModifiedBy>template</cp:lastModifiedBy>
  <cp:revision>91</cp:revision>
  <dcterms:created xsi:type="dcterms:W3CDTF">2011-05-26T17:13:53Z</dcterms:created>
  <dcterms:modified xsi:type="dcterms:W3CDTF">2012-03-30T14:33:04Z</dcterms:modified>
</cp:coreProperties>
</file>