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7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8" autoAdjust="0"/>
    <p:restoredTop sz="94660"/>
  </p:normalViewPr>
  <p:slideViewPr>
    <p:cSldViewPr>
      <p:cViewPr varScale="1">
        <p:scale>
          <a:sx n="68" d="100"/>
          <a:sy n="68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D6DB7-D2CC-4FAE-9E77-BBBBAF14AB79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A0514-FFD6-4D30-9FE9-FA05A7896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0160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D6DB7-D2CC-4FAE-9E77-BBBBAF14AB79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A0514-FFD6-4D30-9FE9-FA05A7896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8862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D6DB7-D2CC-4FAE-9E77-BBBBAF14AB79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A0514-FFD6-4D30-9FE9-FA05A7896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114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D6DB7-D2CC-4FAE-9E77-BBBBAF14AB79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A0514-FFD6-4D30-9FE9-FA05A7896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1615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D6DB7-D2CC-4FAE-9E77-BBBBAF14AB79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A0514-FFD6-4D30-9FE9-FA05A7896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2401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D6DB7-D2CC-4FAE-9E77-BBBBAF14AB79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A0514-FFD6-4D30-9FE9-FA05A7896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8173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D6DB7-D2CC-4FAE-9E77-BBBBAF14AB79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A0514-FFD6-4D30-9FE9-FA05A7896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942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D6DB7-D2CC-4FAE-9E77-BBBBAF14AB79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A0514-FFD6-4D30-9FE9-FA05A7896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0619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D6DB7-D2CC-4FAE-9E77-BBBBAF14AB79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A0514-FFD6-4D30-9FE9-FA05A7896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7018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D6DB7-D2CC-4FAE-9E77-BBBBAF14AB79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A0514-FFD6-4D30-9FE9-FA05A7896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6020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D6DB7-D2CC-4FAE-9E77-BBBBAF14AB79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A0514-FFD6-4D30-9FE9-FA05A7896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897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D6DB7-D2CC-4FAE-9E77-BBBBAF14AB79}" type="datetimeFigureOut">
              <a:rPr lang="en-US" smtClean="0"/>
              <a:pPr/>
              <a:t>11/1/2013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A0514-FFD6-4D30-9FE9-FA05A78965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5722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62263"/>
            <a:ext cx="7772400" cy="1470025"/>
          </a:xfrm>
        </p:spPr>
        <p:txBody>
          <a:bodyPr/>
          <a:lstStyle/>
          <a:p>
            <a:r>
              <a:rPr lang="en-US" altLang="zh-CN" dirty="0" smtClean="0"/>
              <a:t>Sleep Quality Assessment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505200"/>
            <a:ext cx="6400800" cy="1752600"/>
          </a:xfrm>
        </p:spPr>
        <p:txBody>
          <a:bodyPr/>
          <a:lstStyle/>
          <a:p>
            <a:r>
              <a:rPr lang="en-US" dirty="0" smtClean="0"/>
              <a:t>How well do you sleep?</a:t>
            </a:r>
            <a:endParaRPr 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133600" y="4242197"/>
            <a:ext cx="6629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Cagdas</a:t>
            </a:r>
            <a:r>
              <a:rPr lang="en-US" altLang="zh-CN" dirty="0"/>
              <a:t> </a:t>
            </a:r>
            <a:r>
              <a:rPr lang="en-US" altLang="zh-CN" dirty="0" err="1"/>
              <a:t>Karatas</a:t>
            </a:r>
            <a:r>
              <a:rPr lang="en-US" altLang="zh-CN" dirty="0"/>
              <a:t>	</a:t>
            </a:r>
            <a:r>
              <a:rPr lang="en-US" altLang="zh-CN" dirty="0" smtClean="0"/>
              <a:t>  	cagdas@cac.rutgers.edu</a:t>
            </a:r>
            <a:endParaRPr lang="zh-CN" altLang="zh-CN" dirty="0"/>
          </a:p>
          <a:p>
            <a:r>
              <a:rPr lang="en-US" altLang="zh-CN" dirty="0" err="1"/>
              <a:t>Chenyun</a:t>
            </a:r>
            <a:r>
              <a:rPr lang="en-US" altLang="zh-CN" dirty="0"/>
              <a:t> </a:t>
            </a:r>
            <a:r>
              <a:rPr lang="en-US" altLang="zh-CN" dirty="0" err="1"/>
              <a:t>Lan</a:t>
            </a:r>
            <a:r>
              <a:rPr lang="en-US" altLang="zh-CN" dirty="0"/>
              <a:t>		lan.chenyun@hotmail.com</a:t>
            </a:r>
            <a:endParaRPr lang="zh-CN" altLang="zh-CN" dirty="0"/>
          </a:p>
          <a:p>
            <a:r>
              <a:rPr lang="en-US" altLang="zh-CN" dirty="0" err="1"/>
              <a:t>Jianjun</a:t>
            </a:r>
            <a:r>
              <a:rPr lang="en-US" altLang="zh-CN" dirty="0"/>
              <a:t> Zhu		zjjjun1991@hotmail.com</a:t>
            </a:r>
            <a:endParaRPr lang="zh-CN" altLang="zh-CN" dirty="0"/>
          </a:p>
          <a:p>
            <a:r>
              <a:rPr lang="en-US" altLang="zh-CN" dirty="0" err="1"/>
              <a:t>Mridula</a:t>
            </a:r>
            <a:r>
              <a:rPr lang="en-US" altLang="zh-CN" dirty="0"/>
              <a:t> </a:t>
            </a:r>
            <a:r>
              <a:rPr lang="en-US" altLang="zh-CN" dirty="0" err="1"/>
              <a:t>Krishnapur</a:t>
            </a:r>
            <a:r>
              <a:rPr lang="en-US" altLang="zh-CN" dirty="0"/>
              <a:t>	</a:t>
            </a:r>
            <a:r>
              <a:rPr lang="en-US" altLang="zh-CN" dirty="0" smtClean="0"/>
              <a:t>	mridu89@gmail.com</a:t>
            </a:r>
            <a:endParaRPr lang="zh-CN" altLang="zh-CN" dirty="0"/>
          </a:p>
          <a:p>
            <a:r>
              <a:rPr lang="en-US" altLang="zh-CN" dirty="0"/>
              <a:t>Yangkai Zhou		zhouyangkai1991@hotmail.com</a:t>
            </a:r>
            <a:endParaRPr lang="zh-CN" altLang="zh-CN" dirty="0"/>
          </a:p>
          <a:p>
            <a:r>
              <a:rPr lang="en-US" altLang="zh-CN" dirty="0"/>
              <a:t>Zeya Zhang		</a:t>
            </a:r>
            <a:r>
              <a:rPr lang="en-US" altLang="zh-CN" dirty="0" smtClean="0"/>
              <a:t>tooth6612@gmail.com</a:t>
            </a:r>
          </a:p>
          <a:p>
            <a:endParaRPr lang="en-US" altLang="zh-CN" dirty="0" smtClean="0"/>
          </a:p>
          <a:p>
            <a:r>
              <a:rPr lang="en-US" altLang="zh-CN" dirty="0"/>
              <a:t>https://code.google.com/p/sleep-quality/</a:t>
            </a:r>
            <a:endParaRPr lang="zh-CN" altLang="zh-CN" dirty="0"/>
          </a:p>
          <a:p>
            <a:endParaRPr lang="en-US" altLang="zh-CN" dirty="0" smtClean="0"/>
          </a:p>
        </p:txBody>
      </p:sp>
      <p:pic>
        <p:nvPicPr>
          <p:cNvPr id="1026" name="图片框 10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3300" y="1451610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1219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Sleep Quality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Insomnia </a:t>
            </a:r>
            <a:r>
              <a:rPr lang="en-US" sz="1800" dirty="0" smtClean="0"/>
              <a:t>has become a serious disease in the </a:t>
            </a:r>
            <a:r>
              <a:rPr lang="en-US" sz="1800" dirty="0" smtClean="0"/>
              <a:t>last decade </a:t>
            </a:r>
          </a:p>
          <a:p>
            <a:r>
              <a:rPr lang="en-US" sz="1800" dirty="0" smtClean="0"/>
              <a:t>45</a:t>
            </a:r>
            <a:r>
              <a:rPr lang="en-US" sz="1800" dirty="0" smtClean="0"/>
              <a:t>% of the world's population are suffering this disease</a:t>
            </a:r>
            <a:r>
              <a:rPr lang="en-US" sz="1800" dirty="0" smtClean="0"/>
              <a:t>. people </a:t>
            </a:r>
            <a:r>
              <a:rPr lang="en-US" sz="1800" dirty="0" smtClean="0"/>
              <a:t>do not have good quality sleep at night, therefore social activities are negatively </a:t>
            </a:r>
            <a:endParaRPr lang="en-US" sz="1800" dirty="0" smtClean="0"/>
          </a:p>
          <a:p>
            <a:r>
              <a:rPr lang="en-US" sz="1800" dirty="0" smtClean="0"/>
              <a:t>Project Goal: Develop a software system that gives the user an avenue to know his/her quality of sleep</a:t>
            </a:r>
          </a:p>
          <a:p>
            <a:r>
              <a:rPr lang="en-US" sz="1800" dirty="0" smtClean="0"/>
              <a:t>How? </a:t>
            </a:r>
          </a:p>
          <a:p>
            <a:r>
              <a:rPr lang="en-US" sz="1800" dirty="0" smtClean="0"/>
              <a:t>Use MOTOACTV and  ZEO Sleep Monitor to give sleep patterns and sleep suggestions, detect sleep apnea!</a:t>
            </a:r>
          </a:p>
          <a:p>
            <a:endParaRPr lang="en-US" sz="1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914400"/>
            <a:ext cx="8382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43410423"/>
              </p:ext>
            </p:extLst>
          </p:nvPr>
        </p:nvGraphicFramePr>
        <p:xfrm>
          <a:off x="152400" y="152400"/>
          <a:ext cx="8229600" cy="6436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2057400"/>
                <a:gridCol w="3657600"/>
                <a:gridCol w="17526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Use</a:t>
                      </a:r>
                    </a:p>
                    <a:p>
                      <a:r>
                        <a:rPr lang="en-US" dirty="0" smtClean="0"/>
                        <a:t>Case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Definition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Status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UC-1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MonitorSleep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 users to store sleep data.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DONE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UC-2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GetSleepQuality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 users to know sleep quality.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6"/>
                          </a:solidFill>
                        </a:rPr>
                        <a:t>Partially</a:t>
                      </a:r>
                      <a:endParaRPr lang="en-US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UC-3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GetSleepGraph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 users to  see sleep graph and heart-rate w.r.t time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DONE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UC-4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GetSleepPattern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 users to  see sleep pattern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DONE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UC-5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GetSuggestion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Give users to suggestions concerning sleep quality.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6"/>
                          </a:solidFill>
                        </a:rPr>
                        <a:t>Partially</a:t>
                      </a:r>
                      <a:endParaRPr lang="en-US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UC-6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LowLevelRegister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Standard</a:t>
                      </a:r>
                      <a:r>
                        <a:rPr lang="en-US" baseline="0" dirty="0" smtClean="0"/>
                        <a:t> user registration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DONE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UC-7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HighLevelRegister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High</a:t>
                      </a:r>
                      <a:r>
                        <a:rPr lang="en-US" baseline="0" dirty="0" smtClean="0"/>
                        <a:t> level user registration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DONE</a:t>
                      </a:r>
                      <a:endParaRPr 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UC-8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Supervise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 high-level user to access sleep data of the low-level users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Not started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UC-9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AccessUserAccount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Allow the admin to access any user’s account.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B050"/>
                          </a:solidFill>
                        </a:rPr>
                        <a:t>DONE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UC-10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DeleteUserAccount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Remove user account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6"/>
                          </a:solidFill>
                        </a:rPr>
                        <a:t>Partially</a:t>
                      </a:r>
                      <a:endParaRPr lang="en-US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UC-11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DetectSleepApnea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Detect sleep apnea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6"/>
                          </a:solidFill>
                        </a:rPr>
                        <a:t>Partially</a:t>
                      </a:r>
                      <a:endParaRPr lang="en-US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UC-12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VerifyPatterns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Check user sleep patterns from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MotoActiv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with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MyZeo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Not started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2623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249" y="304800"/>
            <a:ext cx="8745493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38620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</TotalTime>
  <Words>211</Words>
  <Application>Microsoft Office PowerPoint</Application>
  <PresentationFormat>On-screen Show (4:3)</PresentationFormat>
  <Paragraphs>69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Sleep Quality Assessment</vt:lpstr>
      <vt:lpstr>Sleep Quality Assessment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Cagdas KARATAS</dc:creator>
  <cp:lastModifiedBy>Mridula</cp:lastModifiedBy>
  <cp:revision>12</cp:revision>
  <dcterms:created xsi:type="dcterms:W3CDTF">2013-10-31T12:54:14Z</dcterms:created>
  <dcterms:modified xsi:type="dcterms:W3CDTF">2013-11-01T21:08:11Z</dcterms:modified>
</cp:coreProperties>
</file>