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8"/>
  </p:notesMasterIdLst>
  <p:sldIdLst>
    <p:sldId id="256" r:id="rId2"/>
    <p:sldId id="259" r:id="rId3"/>
    <p:sldId id="260" r:id="rId4"/>
    <p:sldId id="263" r:id="rId5"/>
    <p:sldId id="262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18" autoAdjust="0"/>
    <p:restoredTop sz="94660"/>
  </p:normalViewPr>
  <p:slideViewPr>
    <p:cSldViewPr>
      <p:cViewPr>
        <p:scale>
          <a:sx n="91" d="100"/>
          <a:sy n="91" d="100"/>
        </p:scale>
        <p:origin x="-642" y="8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69A91F-ACCD-4950-9E24-0891D6F64A11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7AA3B7-584C-4CA3-81CF-2BF2C3F4C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15793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PPT_intropage_pri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80728562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448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3642203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9655218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6589393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58449976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88473817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10850168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9140638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9200418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7914049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229600" cy="808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5F5F5F"/>
                </a:solidFill>
              </a:defRPr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31" name="Picture 7" descr="RU_units-banner_red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575" cy="61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ransition>
    <p:zoom dir="in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-9441" y="1219200"/>
            <a:ext cx="9144000" cy="1828800"/>
          </a:xfrm>
        </p:spPr>
        <p:txBody>
          <a:bodyPr/>
          <a:lstStyle/>
          <a:p>
            <a:r>
              <a:rPr lang="en-US" sz="4400" dirty="0"/>
              <a:t>Biometric Health </a:t>
            </a:r>
            <a:r>
              <a:rPr lang="en-US" sz="4400" dirty="0" smtClean="0"/>
              <a:t>Monitoring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itle 7"/>
          <p:cNvSpPr txBox="1">
            <a:spLocks/>
          </p:cNvSpPr>
          <p:nvPr/>
        </p:nvSpPr>
        <p:spPr bwMode="auto">
          <a:xfrm>
            <a:off x="1066800" y="2971800"/>
            <a:ext cx="67818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2000" dirty="0" smtClean="0"/>
              <a:t>Group 3: </a:t>
            </a:r>
          </a:p>
          <a:p>
            <a:r>
              <a:rPr lang="en-US" sz="2000" dirty="0" err="1" smtClean="0"/>
              <a:t>Ajinkya</a:t>
            </a:r>
            <a:r>
              <a:rPr lang="en-US" sz="2000" dirty="0" smtClean="0"/>
              <a:t> </a:t>
            </a:r>
            <a:r>
              <a:rPr lang="en-US" sz="2000" dirty="0" err="1" smtClean="0"/>
              <a:t>Bilolikar</a:t>
            </a:r>
            <a:r>
              <a:rPr lang="en-US" sz="2000" dirty="0" smtClean="0"/>
              <a:t>, </a:t>
            </a:r>
          </a:p>
          <a:p>
            <a:r>
              <a:rPr lang="en-US" sz="2000" dirty="0" err="1" smtClean="0"/>
              <a:t>Amanbir</a:t>
            </a:r>
            <a:r>
              <a:rPr lang="en-US" sz="2000" dirty="0" smtClean="0"/>
              <a:t> Singh Grewal, </a:t>
            </a:r>
          </a:p>
          <a:p>
            <a:r>
              <a:rPr lang="en-US" sz="2000" dirty="0" err="1" smtClean="0"/>
              <a:t>Jagbir</a:t>
            </a:r>
            <a:r>
              <a:rPr lang="en-US" sz="2000" dirty="0" smtClean="0"/>
              <a:t> Singh, </a:t>
            </a:r>
          </a:p>
          <a:p>
            <a:r>
              <a:rPr lang="en-US" sz="2000" dirty="0" err="1" smtClean="0"/>
              <a:t>Siddhesh</a:t>
            </a:r>
            <a:r>
              <a:rPr lang="en-US" sz="2000" dirty="0" smtClean="0"/>
              <a:t> </a:t>
            </a:r>
            <a:r>
              <a:rPr lang="en-US" sz="2000" dirty="0" err="1" smtClean="0"/>
              <a:t>Surve</a:t>
            </a:r>
            <a:r>
              <a:rPr lang="en-US" sz="2000" dirty="0" smtClean="0"/>
              <a:t>, </a:t>
            </a:r>
          </a:p>
          <a:p>
            <a:r>
              <a:rPr lang="en-US" sz="2000" dirty="0" err="1" smtClean="0"/>
              <a:t>Swapnil</a:t>
            </a:r>
            <a:r>
              <a:rPr lang="en-US" sz="2000" dirty="0" smtClean="0"/>
              <a:t> </a:t>
            </a:r>
            <a:r>
              <a:rPr lang="en-US" sz="2000" dirty="0" err="1" smtClean="0"/>
              <a:t>Sarode</a:t>
            </a:r>
            <a:r>
              <a:rPr lang="en-US" sz="2000" dirty="0" smtClean="0"/>
              <a:t>, </a:t>
            </a:r>
          </a:p>
          <a:p>
            <a:r>
              <a:rPr lang="en-US" sz="2000" dirty="0" err="1" smtClean="0"/>
              <a:t>Yanze</a:t>
            </a:r>
            <a:r>
              <a:rPr lang="en-US" sz="2000" dirty="0" smtClean="0"/>
              <a:t> Zhang</a:t>
            </a:r>
          </a:p>
          <a:p>
            <a:endParaRPr lang="en-US" sz="2000" dirty="0"/>
          </a:p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https</a:t>
            </a:r>
            <a:r>
              <a:rPr lang="en-US" sz="2000">
                <a:latin typeface="Calibri" pitchFamily="34" charset="0"/>
                <a:cs typeface="Calibri" pitchFamily="34" charset="0"/>
              </a:rPr>
              <a:t>://</a:t>
            </a:r>
            <a:r>
              <a:rPr lang="en-US" sz="2000" smtClean="0">
                <a:latin typeface="Calibri" pitchFamily="34" charset="0"/>
                <a:cs typeface="Calibri" pitchFamily="34" charset="0"/>
              </a:rPr>
              <a:t>sites.google.com/site/healthmonitorinsystem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  <a:p>
            <a:endParaRPr lang="en-US" sz="2000" dirty="0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 smtClean="0">
                <a:latin typeface="Calibri" pitchFamily="34" charset="0"/>
                <a:cs typeface="Calibri" pitchFamily="34" charset="0"/>
              </a:rPr>
              <a:t>Problem Overview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Current Lifestyles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result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in heavy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mental.</a:t>
            </a:r>
          </a:p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Irregular and unhealthy diet(junk food) makes matters worse.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Regular Health monitoring is required.</a:t>
            </a:r>
          </a:p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Less or No time to visit doctors/physicians </a:t>
            </a:r>
          </a:p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Moreover, a visit to doctor is very expensive</a:t>
            </a:r>
          </a:p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Many health issues can be avoided, taking simple precautions like proper exercise  and good diet.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09600"/>
            <a:ext cx="8229600" cy="533400"/>
          </a:xfrm>
        </p:spPr>
        <p:txBody>
          <a:bodyPr/>
          <a:lstStyle/>
          <a:p>
            <a:pPr algn="ctr"/>
            <a:r>
              <a:rPr lang="en-US" sz="4000" dirty="0">
                <a:latin typeface="Calibri" pitchFamily="34" charset="0"/>
                <a:cs typeface="Calibri" pitchFamily="34" charset="0"/>
              </a:rPr>
              <a:t>Our Solution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387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Biometric Health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Monitoring System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-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Sense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Wear Armband </a:t>
            </a:r>
          </a:p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Easy to Use – Can be wore working, sleeping, Exercising.</a:t>
            </a:r>
          </a:p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Monitors the user health parameters based on motion, sweating and body heat.</a:t>
            </a:r>
          </a:p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Using our application , health data can be presented in user-friendly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manner.</a:t>
            </a:r>
          </a:p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Information is sent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to doctor and feedback is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returned...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No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Long Queues for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Doctors.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Efficient and Cost Effective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buNone/>
            </a:pP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  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en-US" sz="2400" dirty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 smtClean="0">
                <a:latin typeface="Calibri" pitchFamily="34" charset="0"/>
                <a:cs typeface="Calibri" pitchFamily="34" charset="0"/>
              </a:rPr>
              <a:t>How </a:t>
            </a:r>
            <a:r>
              <a:rPr lang="en-US" sz="4000" dirty="0">
                <a:latin typeface="Calibri" pitchFamily="34" charset="0"/>
                <a:cs typeface="Calibri" pitchFamily="34" charset="0"/>
              </a:rPr>
              <a:t>it Works  - Patient</a:t>
            </a:r>
            <a:endParaRPr lang="en-IN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Sense Wear Armband – Patient Wears for sometime, and user statistics saved to a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PC/Laptop.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Our System uploads the file and displays the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information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in User friendly manner/Graphs.</a:t>
            </a:r>
          </a:p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Data includes Total Energy Expenditure,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Number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of steps,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S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leeping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time,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Sedentary activity,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Physical activity duration.</a:t>
            </a:r>
          </a:p>
        </p:txBody>
      </p:sp>
    </p:spTree>
    <p:extLst>
      <p:ext uri="{BB962C8B-B14F-4D97-AF65-F5344CB8AC3E}">
        <p14:creationId xmlns:p14="http://schemas.microsoft.com/office/powerpoint/2010/main" xmlns="" val="611840064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>
                <a:latin typeface="Calibri" pitchFamily="34" charset="0"/>
                <a:cs typeface="Calibri" pitchFamily="34" charset="0"/>
              </a:rPr>
              <a:t>How it Works </a:t>
            </a:r>
            <a:r>
              <a:rPr lang="en-US" sz="4000" dirty="0" smtClean="0">
                <a:latin typeface="Calibri" pitchFamily="34" charset="0"/>
                <a:cs typeface="Calibri" pitchFamily="34" charset="0"/>
              </a:rPr>
              <a:t>- Doctor 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Doctor </a:t>
            </a:r>
            <a:r>
              <a:rPr lang="en-US" sz="2400" dirty="0" smtClean="0"/>
              <a:t>logs </a:t>
            </a:r>
            <a:r>
              <a:rPr lang="en-US" sz="2400" dirty="0" smtClean="0"/>
              <a:t>into the account after registration.</a:t>
            </a:r>
          </a:p>
          <a:p>
            <a:r>
              <a:rPr lang="en-US" sz="2400" dirty="0" smtClean="0"/>
              <a:t>Doctor can view the </a:t>
            </a:r>
            <a:r>
              <a:rPr lang="en-US" sz="2400" dirty="0" smtClean="0"/>
              <a:t>information </a:t>
            </a:r>
            <a:r>
              <a:rPr lang="en-US" sz="2400" dirty="0" smtClean="0"/>
              <a:t>of the </a:t>
            </a:r>
            <a:r>
              <a:rPr lang="en-US" sz="2400" dirty="0" smtClean="0"/>
              <a:t>user </a:t>
            </a:r>
            <a:r>
              <a:rPr lang="en-US" sz="2400" dirty="0" smtClean="0"/>
              <a:t>that has been mapped to that particular doctor.</a:t>
            </a:r>
          </a:p>
          <a:p>
            <a:r>
              <a:rPr lang="en-US" sz="2400" dirty="0" smtClean="0"/>
              <a:t>Doctor chooses a particular patient who has requested a review from Doctor.</a:t>
            </a:r>
            <a:endParaRPr lang="en-US" sz="2400" dirty="0" smtClean="0"/>
          </a:p>
          <a:p>
            <a:r>
              <a:rPr lang="en-US" sz="2400" dirty="0" smtClean="0"/>
              <a:t>User sees the feedback and advised action is taken.</a:t>
            </a:r>
          </a:p>
          <a:p>
            <a:pPr marL="0" indent="0">
              <a:buNone/>
            </a:pP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 smtClean="0">
                <a:latin typeface="Calibri" pitchFamily="34" charset="0"/>
                <a:cs typeface="Calibri" pitchFamily="34" charset="0"/>
              </a:rPr>
              <a:t>Future </a:t>
            </a:r>
            <a:r>
              <a:rPr lang="en-US" sz="4000" dirty="0">
                <a:latin typeface="Calibri" pitchFamily="34" charset="0"/>
                <a:cs typeface="Calibri" pitchFamily="34" charset="0"/>
              </a:rPr>
              <a:t>Work</a:t>
            </a:r>
            <a:endParaRPr lang="en-IN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Display the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information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to the Patient in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Textual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and graphical forms.</a:t>
            </a:r>
          </a:p>
          <a:p>
            <a:pPr marL="0" indent="0">
              <a:buNone/>
            </a:pPr>
            <a:endParaRPr lang="en-US" sz="2400" dirty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Allow the doctor to see the Patient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data,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mapped  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to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the doctor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0" indent="0">
              <a:buNone/>
            </a:pP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Allow the Doctor to provide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feedback/recommendations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to the patient.</a:t>
            </a:r>
          </a:p>
          <a:p>
            <a:pPr marL="0" indent="0">
              <a:buNone/>
            </a:pP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We plan to enhance the graphics of web-pages of this application in future.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4024701848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U_Template_Formata_B">
  <a:themeElements>
    <a:clrScheme name="RU_Template_Formata_B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RU_Template_Formata_B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U_Template_Formata_B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_Template_Formata_B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_Template_Formata_B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_Template_Formata_B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_Template_Formata_B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_Template_Formata_B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_Template_Formata_B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_Template_Formata_B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_Template_Formata_B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_Template_Formata_B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_Template_Formata_B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_Template_Formata_B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RU_Template_Arial_B</Template>
  <TotalTime>2833</TotalTime>
  <Words>318</Words>
  <Application>Microsoft Office PowerPoint</Application>
  <PresentationFormat>On-screen Show (4:3)</PresentationFormat>
  <Paragraphs>45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RU_Template_Formata_B</vt:lpstr>
      <vt:lpstr>Biometric Health Monitoring</vt:lpstr>
      <vt:lpstr>Problem Overview</vt:lpstr>
      <vt:lpstr>Our Solution</vt:lpstr>
      <vt:lpstr>How it Works  - Patient</vt:lpstr>
      <vt:lpstr>How it Works - Doctor </vt:lpstr>
      <vt:lpstr>Future 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ShaunK</dc:creator>
  <cp:lastModifiedBy>Dell</cp:lastModifiedBy>
  <cp:revision>106</cp:revision>
  <dcterms:created xsi:type="dcterms:W3CDTF">2011-05-26T17:13:53Z</dcterms:created>
  <dcterms:modified xsi:type="dcterms:W3CDTF">2012-11-09T17:49:59Z</dcterms:modified>
</cp:coreProperties>
</file>