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E0026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 snapToGrid="0" showGuides="1">
      <p:cViewPr>
        <p:scale>
          <a:sx n="76" d="100"/>
          <a:sy n="76" d="100"/>
        </p:scale>
        <p:origin x="-9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PT_intropage_pr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712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4C241-B2FA-40E8-9D87-5CDFDDB80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102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448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7F28D-758C-40C4-8640-D037766DF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4459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80307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226184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29433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34983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61473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76643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094769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789765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64822-EBB2-4AB5-A4ED-F5E3DD689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0358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986607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735460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58765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937EC-6614-451C-9157-C1DA8E2AF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54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C421D-A888-4A4D-ACEC-5A19EB7AF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1441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2C48B-1A07-49B1-93DE-82B969719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3413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6378F-1C23-4EB1-BDB8-14DE225BAB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0480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973C7-EEB8-4C38-954E-A895C3A7C5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8922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AD1A1-8FAE-48C7-9AB5-3C7FBCF9A6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163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14C2D-F09F-46AF-A832-C54305D4D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504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1093A8DD-18FB-4D54-9EB1-BF18E4AA67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9" name="Picture 7" descr="RU_units-banner_red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457200" y="62484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>
                <a:solidFill>
                  <a:srgbClr val="5F5F5F"/>
                </a:solidFill>
              </a:rPr>
              <a:t>Unit Name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4876800" y="98425"/>
            <a:ext cx="419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31567" y="126115"/>
            <a:ext cx="3192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</a:rPr>
              <a:t>Optional Presentation Title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C6100-7865-41F8-A658-C47DA9CD1CC5}" type="datetimeFigureOut">
              <a:rPr lang="en-IN" smtClean="0"/>
              <a:pPr/>
              <a:t>09-11-2012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2A8B0-7EAF-408E-8D75-44AE82C2C73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38998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8326" y="1153394"/>
            <a:ext cx="7772400" cy="1470025"/>
          </a:xfrm>
        </p:spPr>
        <p:txBody>
          <a:bodyPr/>
          <a:lstStyle/>
          <a:p>
            <a:r>
              <a:rPr lang="en-US" dirty="0" smtClean="0"/>
              <a:t>The Talking Heart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96860" y="2959273"/>
            <a:ext cx="6400800" cy="1752600"/>
          </a:xfrm>
        </p:spPr>
        <p:txBody>
          <a:bodyPr/>
          <a:lstStyle/>
          <a:p>
            <a:r>
              <a:rPr lang="en-IN" sz="2000" dirty="0" smtClean="0"/>
              <a:t>16:332:567:01</a:t>
            </a:r>
          </a:p>
          <a:p>
            <a:r>
              <a:rPr lang="en-IN" sz="2000" dirty="0" smtClean="0"/>
              <a:t>Software Engineering </a:t>
            </a:r>
          </a:p>
          <a:p>
            <a:r>
              <a:rPr lang="en-US" sz="2000" dirty="0" smtClean="0"/>
              <a:t>Dr. Ivan </a:t>
            </a:r>
            <a:r>
              <a:rPr lang="en-US" sz="2000" dirty="0" err="1" smtClean="0"/>
              <a:t>Marsic</a:t>
            </a:r>
            <a:endParaRPr lang="en-US" sz="2000" dirty="0" smtClean="0"/>
          </a:p>
          <a:p>
            <a:pPr algn="r"/>
            <a:r>
              <a:rPr lang="en-US" sz="2000" dirty="0" smtClean="0"/>
              <a:t>Group #2</a:t>
            </a:r>
          </a:p>
          <a:p>
            <a:pPr algn="r"/>
            <a:r>
              <a:rPr lang="en-US" sz="2000" dirty="0" err="1" smtClean="0"/>
              <a:t>Prasoon</a:t>
            </a:r>
            <a:r>
              <a:rPr lang="en-US" sz="2000" dirty="0" smtClean="0"/>
              <a:t> Mishra</a:t>
            </a:r>
          </a:p>
          <a:p>
            <a:pPr algn="r"/>
            <a:r>
              <a:rPr lang="en-US" sz="2000" dirty="0" err="1"/>
              <a:t>Vinayak</a:t>
            </a:r>
            <a:r>
              <a:rPr lang="en-US" sz="2000" dirty="0"/>
              <a:t> </a:t>
            </a:r>
            <a:r>
              <a:rPr lang="en-US" sz="2000" dirty="0" err="1"/>
              <a:t>Pothineni</a:t>
            </a:r>
            <a:endParaRPr lang="en-US" sz="2000" dirty="0"/>
          </a:p>
          <a:p>
            <a:pPr algn="r"/>
            <a:r>
              <a:rPr lang="en-US" sz="2000" dirty="0"/>
              <a:t> </a:t>
            </a:r>
            <a:r>
              <a:rPr lang="en-US" sz="2000" dirty="0" err="1"/>
              <a:t>Bhumika</a:t>
            </a:r>
            <a:r>
              <a:rPr lang="en-US" sz="2000" dirty="0"/>
              <a:t> Singh</a:t>
            </a:r>
          </a:p>
          <a:p>
            <a:pPr algn="r"/>
            <a:r>
              <a:rPr lang="en-US" sz="2000" dirty="0"/>
              <a:t>Jay </a:t>
            </a:r>
            <a:r>
              <a:rPr lang="en-US" sz="2000" dirty="0" err="1" smtClean="0"/>
              <a:t>Takle</a:t>
            </a:r>
            <a:endParaRPr lang="en-US" sz="2000" dirty="0"/>
          </a:p>
          <a:p>
            <a:pPr algn="r"/>
            <a:r>
              <a:rPr lang="en-US" sz="2000" dirty="0" err="1" smtClean="0"/>
              <a:t>Anu</a:t>
            </a:r>
            <a:r>
              <a:rPr lang="en-US" sz="2000" dirty="0" smtClean="0"/>
              <a:t> </a:t>
            </a:r>
            <a:r>
              <a:rPr lang="en-US" sz="2000" dirty="0"/>
              <a:t>Liz </a:t>
            </a:r>
            <a:r>
              <a:rPr lang="en-US" sz="2000" dirty="0" smtClean="0"/>
              <a:t>Tom</a:t>
            </a:r>
          </a:p>
          <a:p>
            <a:pPr algn="r"/>
            <a:r>
              <a:rPr lang="en-US" sz="2000" dirty="0" smtClean="0"/>
              <a:t> </a:t>
            </a:r>
            <a:r>
              <a:rPr lang="en-US" sz="2000" dirty="0" err="1"/>
              <a:t>Anusha</a:t>
            </a:r>
            <a:r>
              <a:rPr lang="en-US" sz="2000" dirty="0"/>
              <a:t> </a:t>
            </a:r>
            <a:r>
              <a:rPr lang="en-US" sz="2000" dirty="0" err="1" smtClean="0"/>
              <a:t>Vutukuri</a:t>
            </a:r>
            <a:endParaRPr lang="en-US" sz="2000" dirty="0"/>
          </a:p>
        </p:txBody>
      </p:sp>
      <p:pic>
        <p:nvPicPr>
          <p:cNvPr id="1026" name="Picture 2" descr="C:\Users\Anu Liz Tom\Desktop\he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84" y="4108058"/>
            <a:ext cx="2655519" cy="234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Problems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you go to doctor for diagnosis whenever you want? </a:t>
            </a:r>
          </a:p>
          <a:p>
            <a:endParaRPr lang="en-US" dirty="0" smtClean="0"/>
          </a:p>
          <a:p>
            <a:r>
              <a:rPr lang="en-US" dirty="0" smtClean="0"/>
              <a:t>Is it practical to go to the doctor daily/weekly in terms of expenses? </a:t>
            </a:r>
          </a:p>
          <a:p>
            <a:endParaRPr lang="en-US" dirty="0" smtClean="0"/>
          </a:p>
          <a:p>
            <a:r>
              <a:rPr lang="en-US" dirty="0" smtClean="0"/>
              <a:t>Can you maintain a big paper file of your heart data?</a:t>
            </a:r>
          </a:p>
          <a:p>
            <a:endParaRPr lang="en-US" dirty="0" smtClean="0"/>
          </a:p>
          <a:p>
            <a:r>
              <a:rPr lang="en-US" dirty="0" smtClean="0"/>
              <a:t>Can you look at the heart rate monitor and tell how your heart is working? </a:t>
            </a:r>
          </a:p>
          <a:p>
            <a:endParaRPr lang="en-US" dirty="0"/>
          </a:p>
          <a:p>
            <a:r>
              <a:rPr lang="en-US" dirty="0"/>
              <a:t>Is buying a heath monitoring device for each family member feasible?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Solutions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Global Accessibility.</a:t>
            </a:r>
          </a:p>
          <a:p>
            <a:endParaRPr lang="en-US" dirty="0"/>
          </a:p>
          <a:p>
            <a:r>
              <a:rPr lang="en-US" dirty="0" smtClean="0"/>
              <a:t>Instantaneous Diagnosis.</a:t>
            </a:r>
          </a:p>
          <a:p>
            <a:endParaRPr lang="en-US" dirty="0" smtClean="0"/>
          </a:p>
          <a:p>
            <a:r>
              <a:rPr lang="en-US" dirty="0" smtClean="0"/>
              <a:t>Ease of Uploading Data.</a:t>
            </a:r>
          </a:p>
          <a:p>
            <a:endParaRPr lang="en-US" dirty="0" smtClean="0"/>
          </a:p>
          <a:p>
            <a:r>
              <a:rPr lang="en-US" dirty="0" smtClean="0"/>
              <a:t>Ease of Finding Records.</a:t>
            </a:r>
          </a:p>
          <a:p>
            <a:endParaRPr lang="en-US" dirty="0" smtClean="0"/>
          </a:p>
          <a:p>
            <a:r>
              <a:rPr lang="en-US" dirty="0" smtClean="0"/>
              <a:t>Graphical View of Progress.</a:t>
            </a:r>
          </a:p>
          <a:p>
            <a:endParaRPr lang="en-US" dirty="0"/>
          </a:p>
          <a:p>
            <a:r>
              <a:rPr lang="en-US" dirty="0" smtClean="0"/>
              <a:t>Easy on the Pocket.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System Design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0" y="3962400"/>
            <a:ext cx="2209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</a:rPr>
              <a:t>Chest strap Heart beat sensor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5" name="Picture 4" descr="C:\Users\jaytakle\Desktop\garmincol-1340916142-8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630" y="2438400"/>
            <a:ext cx="1190533" cy="1494240"/>
          </a:xfrm>
          <a:prstGeom prst="rect">
            <a:avLst/>
          </a:prstGeom>
          <a:noFill/>
        </p:spPr>
      </p:pic>
      <p:pic>
        <p:nvPicPr>
          <p:cNvPr id="6" name="Picture 5" descr="C:\Users\jaytakle\Desktop\FR70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4764" y="2327564"/>
            <a:ext cx="1787236" cy="1787236"/>
          </a:xfrm>
          <a:prstGeom prst="rect">
            <a:avLst/>
          </a:prstGeom>
          <a:noFill/>
        </p:spPr>
      </p:pic>
      <p:pic>
        <p:nvPicPr>
          <p:cNvPr id="7" name="Picture 6" descr="C:\Users\jaytakle\Desktop\lapt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8364" y="2400246"/>
            <a:ext cx="1787236" cy="1333553"/>
          </a:xfrm>
          <a:prstGeom prst="rect">
            <a:avLst/>
          </a:prstGeom>
          <a:noFill/>
        </p:spPr>
      </p:pic>
      <p:sp>
        <p:nvSpPr>
          <p:cNvPr id="8" name="Flowchart: Magnetic Disk 7"/>
          <p:cNvSpPr/>
          <p:nvPr/>
        </p:nvSpPr>
        <p:spPr>
          <a:xfrm>
            <a:off x="7924800" y="2660072"/>
            <a:ext cx="955964" cy="845127"/>
          </a:xfrm>
          <a:prstGeom prst="flowChartMagneticDisk">
            <a:avLst/>
          </a:prstGeom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 rot="1581092">
            <a:off x="4205598" y="2560970"/>
            <a:ext cx="691807" cy="914400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 rot="1581092">
            <a:off x="4194222" y="2717478"/>
            <a:ext cx="533400" cy="667446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rot="1581092">
            <a:off x="4138941" y="2852391"/>
            <a:ext cx="404290" cy="388136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858000" y="2971800"/>
            <a:ext cx="914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/>
        </p:nvSpPr>
        <p:spPr>
          <a:xfrm>
            <a:off x="7848600" y="2937164"/>
            <a:ext cx="1073727" cy="339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/>
              <a:t>SERVER</a:t>
            </a:r>
            <a:endParaRPr lang="en-US" sz="1800" b="1" dirty="0"/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819400" y="3962400"/>
            <a:ext cx="1447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Wrist display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4648200" y="3886200"/>
            <a:ext cx="1905000" cy="762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Computer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400" dirty="0" smtClean="0"/>
              <a:t>(Process &amp; display data)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Arc 15"/>
          <p:cNvSpPr/>
          <p:nvPr/>
        </p:nvSpPr>
        <p:spPr>
          <a:xfrm rot="1581092">
            <a:off x="1919598" y="2713370"/>
            <a:ext cx="691807" cy="914400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1581092">
            <a:off x="1908222" y="2869878"/>
            <a:ext cx="533400" cy="667446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581092">
            <a:off x="1852941" y="3004791"/>
            <a:ext cx="404290" cy="388136"/>
          </a:xfrm>
          <a:prstGeom prst="arc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6477000" y="2590800"/>
            <a:ext cx="16764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400" dirty="0" smtClean="0"/>
              <a:t>Retrieve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6477000" y="3124200"/>
            <a:ext cx="16764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400" dirty="0" smtClean="0"/>
              <a:t>Update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Plan Of Action</a:t>
            </a:r>
            <a:endParaRPr lang="en-IN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the next 30 days:</a:t>
            </a:r>
            <a:endParaRPr lang="en-US" dirty="0" smtClean="0"/>
          </a:p>
          <a:p>
            <a:r>
              <a:rPr lang="en-US" dirty="0" smtClean="0"/>
              <a:t>Fix File Upload Pop-up.</a:t>
            </a:r>
            <a:endParaRPr lang="en-US" dirty="0" smtClean="0"/>
          </a:p>
          <a:p>
            <a:r>
              <a:rPr lang="en-US" dirty="0" smtClean="0"/>
              <a:t>Calories Burnt.</a:t>
            </a:r>
          </a:p>
          <a:p>
            <a:r>
              <a:rPr lang="en-US" dirty="0" smtClean="0"/>
              <a:t>Diagnose </a:t>
            </a:r>
            <a:r>
              <a:rPr lang="en-US" dirty="0" smtClean="0"/>
              <a:t>Heart </a:t>
            </a:r>
            <a:r>
              <a:rPr lang="en-US" dirty="0"/>
              <a:t>C</a:t>
            </a:r>
            <a:r>
              <a:rPr lang="en-US" dirty="0" smtClean="0"/>
              <a:t>ondition.</a:t>
            </a:r>
          </a:p>
          <a:p>
            <a:r>
              <a:rPr lang="en-US" dirty="0" smtClean="0"/>
              <a:t>Correlating Stress with Calories Burnt for Exercise.</a:t>
            </a:r>
          </a:p>
          <a:p>
            <a:r>
              <a:rPr lang="en-US" dirty="0" smtClean="0"/>
              <a:t>Making </a:t>
            </a:r>
            <a:r>
              <a:rPr lang="en-US" dirty="0"/>
              <a:t>S</a:t>
            </a:r>
            <a:r>
              <a:rPr lang="en-US" dirty="0" smtClean="0"/>
              <a:t>tress Graph </a:t>
            </a:r>
            <a:r>
              <a:rPr lang="en-US" dirty="0" smtClean="0"/>
              <a:t>readable for user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Changing calendar navigation to timeline navigation.</a:t>
            </a:r>
            <a:endParaRPr lang="en-US" dirty="0" smtClean="0"/>
          </a:p>
          <a:p>
            <a:r>
              <a:rPr lang="en-US" dirty="0" smtClean="0"/>
              <a:t>Monthly </a:t>
            </a:r>
            <a:r>
              <a:rPr lang="en-US" dirty="0" smtClean="0"/>
              <a:t>average values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Daily Health Tips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Testing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86104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4800" dirty="0" smtClean="0">
                <a:solidFill>
                  <a:srgbClr val="FF0000"/>
                </a:solidFill>
                <a:latin typeface="Comic Sans MS" pitchFamily="66" charset="0"/>
              </a:rPr>
              <a:t>Thank You!!</a:t>
            </a:r>
          </a:p>
        </p:txBody>
      </p:sp>
    </p:spTree>
    <p:extLst>
      <p:ext uri="{BB962C8B-B14F-4D97-AF65-F5344CB8AC3E}">
        <p14:creationId xmlns:p14="http://schemas.microsoft.com/office/powerpoint/2010/main" xmlns="" val="16387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U_Template_Arial_B">
  <a:themeElements>
    <a:clrScheme name="RU_Template_Formata_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U_Template_Formata_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_Template_Formata_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RU_Template_Arial_B</Template>
  <TotalTime>308</TotalTime>
  <Words>197</Words>
  <Application>Microsoft Office PowerPoint</Application>
  <PresentationFormat>On-screen Show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RU_Template_Arial_B</vt:lpstr>
      <vt:lpstr>Custom Design</vt:lpstr>
      <vt:lpstr>The Talking Heart</vt:lpstr>
      <vt:lpstr>Problems</vt:lpstr>
      <vt:lpstr>Solutions</vt:lpstr>
      <vt:lpstr>System Design</vt:lpstr>
      <vt:lpstr>Plan Of Action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Hari</dc:creator>
  <cp:lastModifiedBy>jaytakle</cp:lastModifiedBy>
  <cp:revision>41</cp:revision>
  <dcterms:created xsi:type="dcterms:W3CDTF">2012-11-09T01:54:02Z</dcterms:created>
  <dcterms:modified xsi:type="dcterms:W3CDTF">2012-11-09T20:50:29Z</dcterms:modified>
</cp:coreProperties>
</file>