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7" r:id="rId6"/>
    <p:sldId id="268" r:id="rId7"/>
    <p:sldId id="269" r:id="rId8"/>
    <p:sldId id="261" r:id="rId9"/>
    <p:sldId id="262" r:id="rId10"/>
    <p:sldId id="260" r:id="rId11"/>
    <p:sldId id="264" r:id="rId12"/>
    <p:sldId id="263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362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44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422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3677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42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13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798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93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789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40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32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841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769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76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879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630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092E4B1-4270-4DB1-906A-772D3258A5D6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74400-DF96-45BD-9949-41662FF0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5610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Home Automation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Kyle Abed, </a:t>
            </a:r>
            <a:r>
              <a:rPr lang="en-US" dirty="0" err="1" smtClean="0"/>
              <a:t>Adarsh</a:t>
            </a:r>
            <a:r>
              <a:rPr lang="en-US" dirty="0" smtClean="0"/>
              <a:t> </a:t>
            </a:r>
            <a:r>
              <a:rPr lang="en-US" dirty="0" err="1" smtClean="0"/>
              <a:t>Gogineni</a:t>
            </a:r>
            <a:r>
              <a:rPr lang="en-US" dirty="0" smtClean="0"/>
              <a:t>, Andy </a:t>
            </a:r>
            <a:r>
              <a:rPr lang="en-US" dirty="0" err="1" smtClean="0"/>
              <a:t>Guo</a:t>
            </a:r>
            <a:r>
              <a:rPr lang="en-US" dirty="0" smtClean="0"/>
              <a:t>, </a:t>
            </a:r>
            <a:r>
              <a:rPr lang="en-US" dirty="0" err="1" smtClean="0"/>
              <a:t>Shivum</a:t>
            </a:r>
            <a:r>
              <a:rPr lang="en-US" dirty="0" smtClean="0"/>
              <a:t> Mehta, </a:t>
            </a:r>
            <a:r>
              <a:rPr lang="en-US" dirty="0" err="1" smtClean="0"/>
              <a:t>Harshil</a:t>
            </a:r>
            <a:r>
              <a:rPr lang="en-US" dirty="0" smtClean="0"/>
              <a:t> Parekh, </a:t>
            </a:r>
            <a:r>
              <a:rPr lang="en-US" dirty="0" err="1" smtClean="0"/>
              <a:t>Shaan</a:t>
            </a:r>
            <a:r>
              <a:rPr lang="en-US" dirty="0" smtClean="0"/>
              <a:t> Parikh, </a:t>
            </a:r>
            <a:r>
              <a:rPr lang="en-US" dirty="0" err="1" smtClean="0"/>
              <a:t>Avi</a:t>
            </a:r>
            <a:r>
              <a:rPr lang="en-US" dirty="0" smtClean="0"/>
              <a:t> Patel, Parth Patel, Nathan Silva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286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Signing In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672" y="306529"/>
            <a:ext cx="3626448" cy="6448440"/>
          </a:xfrm>
        </p:spPr>
      </p:pic>
    </p:spTree>
    <p:extLst>
      <p:ext uri="{BB962C8B-B14F-4D97-AF65-F5344CB8AC3E}">
        <p14:creationId xmlns:p14="http://schemas.microsoft.com/office/powerpoint/2010/main" val="1766336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Dashboard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938" y="218940"/>
            <a:ext cx="3538854" cy="6462801"/>
          </a:xfrm>
        </p:spPr>
      </p:pic>
    </p:spTree>
    <p:extLst>
      <p:ext uri="{BB962C8B-B14F-4D97-AF65-F5344CB8AC3E}">
        <p14:creationId xmlns:p14="http://schemas.microsoft.com/office/powerpoint/2010/main" val="230447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Notification Settings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179" y="130336"/>
            <a:ext cx="3663655" cy="6594582"/>
          </a:xfrm>
        </p:spPr>
      </p:pic>
    </p:spTree>
    <p:extLst>
      <p:ext uri="{BB962C8B-B14F-4D97-AF65-F5344CB8AC3E}">
        <p14:creationId xmlns:p14="http://schemas.microsoft.com/office/powerpoint/2010/main" val="3463545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Maps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132" y="309876"/>
            <a:ext cx="3451539" cy="6406455"/>
          </a:xfrm>
        </p:spPr>
      </p:pic>
    </p:spTree>
    <p:extLst>
      <p:ext uri="{BB962C8B-B14F-4D97-AF65-F5344CB8AC3E}">
        <p14:creationId xmlns:p14="http://schemas.microsoft.com/office/powerpoint/2010/main" val="1797507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pic>
        <p:nvPicPr>
          <p:cNvPr id="4" name="HazardApp Vide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4765641" y="1674409"/>
            <a:ext cx="6431564" cy="3623667"/>
          </a:xfrm>
        </p:spPr>
      </p:pic>
    </p:spTree>
    <p:extLst>
      <p:ext uri="{BB962C8B-B14F-4D97-AF65-F5344CB8AC3E}">
        <p14:creationId xmlns:p14="http://schemas.microsoft.com/office/powerpoint/2010/main" val="320176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Home monitoring system to assist in home security and safety</a:t>
            </a:r>
          </a:p>
          <a:p>
            <a:r>
              <a:rPr lang="en-US" dirty="0" smtClean="0"/>
              <a:t>Using this system you will be able to check the status of the doors throughout your whole house</a:t>
            </a:r>
          </a:p>
          <a:p>
            <a:r>
              <a:rPr lang="en-US" dirty="0" smtClean="0"/>
              <a:t>If there are any complications there will be an alert and a possible list of action to take to solve the issue</a:t>
            </a:r>
          </a:p>
          <a:p>
            <a:r>
              <a:rPr lang="en-US" dirty="0" smtClean="0"/>
              <a:t>All available to view on you phone for convenience 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559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Multiple uses for different environments </a:t>
            </a:r>
            <a:endParaRPr lang="en-US" dirty="0" smtClean="0"/>
          </a:p>
          <a:p>
            <a:pPr lvl="1"/>
            <a:r>
              <a:rPr lang="en-US" dirty="0" smtClean="0"/>
              <a:t>Residential </a:t>
            </a:r>
            <a:r>
              <a:rPr lang="en-US" dirty="0"/>
              <a:t>Homes</a:t>
            </a:r>
          </a:p>
          <a:p>
            <a:pPr lvl="1"/>
            <a:r>
              <a:rPr lang="en-US" dirty="0"/>
              <a:t>School/College</a:t>
            </a:r>
          </a:p>
          <a:p>
            <a:pPr lvl="1"/>
            <a:r>
              <a:rPr lang="en-US" dirty="0"/>
              <a:t>Corporate Labs</a:t>
            </a:r>
          </a:p>
          <a:p>
            <a:pPr lvl="1"/>
            <a:r>
              <a:rPr lang="en-US" dirty="0" smtClean="0"/>
              <a:t>Restaurants</a:t>
            </a:r>
          </a:p>
          <a:p>
            <a:r>
              <a:rPr lang="en-US" dirty="0" smtClean="0"/>
              <a:t>Will check on doors, air quality, windows, and whatever the user would wants to monitor with there account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963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Run Through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system will connect to the </a:t>
            </a:r>
            <a:r>
              <a:rPr lang="en-US" smtClean="0"/>
              <a:t>home Wi-Fi </a:t>
            </a:r>
            <a:r>
              <a:rPr lang="en-US" dirty="0" smtClean="0"/>
              <a:t>and AWS server.</a:t>
            </a:r>
          </a:p>
          <a:p>
            <a:r>
              <a:rPr lang="en-US" dirty="0" smtClean="0"/>
              <a:t>Sending signals back and forth to update information on sensors</a:t>
            </a:r>
          </a:p>
          <a:p>
            <a:r>
              <a:rPr lang="en-US" dirty="0" smtClean="0"/>
              <a:t>If a sensor breaks the AWS server will send a notification to the user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968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Door Sensors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will be sensors on doors to determine whether it maybe open or closed</a:t>
            </a:r>
          </a:p>
          <a:p>
            <a:r>
              <a:rPr lang="en-US" dirty="0"/>
              <a:t>For Door Sensor, must connect the terminals COM and N.C. to the terminals on the </a:t>
            </a:r>
            <a:r>
              <a:rPr lang="en-US" dirty="0" err="1"/>
              <a:t>NodeMCU</a:t>
            </a:r>
            <a:r>
              <a:rPr lang="en-US" dirty="0"/>
              <a:t> D1 and 3.3 V</a:t>
            </a:r>
            <a:endParaRPr lang="en-US" dirty="0"/>
          </a:p>
        </p:txBody>
      </p:sp>
      <p:pic>
        <p:nvPicPr>
          <p:cNvPr id="1026" name="Picture 2" descr="https://lh5.googleusercontent.com/-r6AzbQADJe7Yaev8HGL32NRGpR4WOzGdzFnAAUg6LdgoasOlpEyGTVkKnbeCyNYLzTLlXX0mRxT34qDQngHMmqtq5ZrUXX7CGlaQIsVqxRl3y8uAnOpAMAaLyy_UILjKIXRBBJ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258" y="3258354"/>
            <a:ext cx="3394567" cy="359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336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Door</a:t>
            </a:r>
            <a:endParaRPr lang="en-US" dirty="0"/>
          </a:p>
        </p:txBody>
      </p:sp>
      <p:pic>
        <p:nvPicPr>
          <p:cNvPr id="3074" name="Picture 2" descr="https://lh5.googleusercontent.com/fcTBSNvMA0FiDJez0VAt_u6VknDRSKkMei_Ndo_zl2RWZuSLWP6M90MRYhI47sZSM0tz3pKrzTgnqVY0vsOu9axbuue3FaoXpihoBleKpCmMJeNiXb65XKGjcv5kbMpy0al1GY7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496" y="1853248"/>
            <a:ext cx="59436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797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Closed Door</a:t>
            </a:r>
            <a:endParaRPr lang="en-US" dirty="0"/>
          </a:p>
        </p:txBody>
      </p:sp>
      <p:pic>
        <p:nvPicPr>
          <p:cNvPr id="2050" name="Picture 2" descr="https://lh6.googleusercontent.com/8AD-qTaPT7CzeFSPoEHUb21akRukxAKV1a-AwMxjxd2rX-LokcZL35CQ8TQRzNJkfyo5eKifa7oRwTXAEDThLvgRe-NRNaCKwYWB9XuVau8o31-sRpd_9cTfPmyIDe891oOyQrZj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888" y="1572295"/>
            <a:ext cx="59436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668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Login Page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808" y="234902"/>
            <a:ext cx="3516069" cy="6361227"/>
          </a:xfrm>
        </p:spPr>
      </p:pic>
    </p:spTree>
    <p:extLst>
      <p:ext uri="{BB962C8B-B14F-4D97-AF65-F5344CB8AC3E}">
        <p14:creationId xmlns:p14="http://schemas.microsoft.com/office/powerpoint/2010/main" val="399023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Registration Screen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90043" y="223839"/>
            <a:ext cx="3497145" cy="628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6250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63</TotalTime>
  <Words>215</Words>
  <Application>Microsoft Office PowerPoint</Application>
  <PresentationFormat>Widescreen</PresentationFormat>
  <Paragraphs>35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Century Gothic</vt:lpstr>
      <vt:lpstr>Wingdings 3</vt:lpstr>
      <vt:lpstr>Ion</vt:lpstr>
      <vt:lpstr>Home Automation</vt:lpstr>
      <vt:lpstr>Project concept</vt:lpstr>
      <vt:lpstr>Usages</vt:lpstr>
      <vt:lpstr>Basic Run Through</vt:lpstr>
      <vt:lpstr>Door Sensors</vt:lpstr>
      <vt:lpstr>Open Door</vt:lpstr>
      <vt:lpstr>Closed Door</vt:lpstr>
      <vt:lpstr>Login Page</vt:lpstr>
      <vt:lpstr>Registration Screen</vt:lpstr>
      <vt:lpstr>Signing In </vt:lpstr>
      <vt:lpstr>Dashboard</vt:lpstr>
      <vt:lpstr>Notification Settings</vt:lpstr>
      <vt:lpstr>Google Maps</vt:lpstr>
      <vt:lpstr>Demo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 Automation</dc:title>
  <dc:creator>Parth Patel</dc:creator>
  <cp:lastModifiedBy>Parth Patel</cp:lastModifiedBy>
  <cp:revision>7</cp:revision>
  <dcterms:created xsi:type="dcterms:W3CDTF">2019-03-25T16:00:05Z</dcterms:created>
  <dcterms:modified xsi:type="dcterms:W3CDTF">2019-03-25T17:03:21Z</dcterms:modified>
</cp:coreProperties>
</file>