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6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6858000" cx="12192000"/>
  <p:notesSz cx="6858000" cy="9144000"/>
  <p:embeddedFontLst>
    <p:embeddedFont>
      <p:font typeface="Century Gothic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CenturyGothic-bold.fntdata"/><Relationship Id="rId12" Type="http://schemas.openxmlformats.org/officeDocument/2006/relationships/font" Target="fonts/CenturyGothic-regular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CenturyGothic-boldItalic.fntdata"/><Relationship Id="rId14" Type="http://schemas.openxmlformats.org/officeDocument/2006/relationships/font" Target="fonts/CenturyGothic-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56ab9a90af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56ab9a90af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56ab9a90af_0_10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56ab9a90af_0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56ab9a90af_0_10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56ab9a90af_0_1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56ab9a90af_1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56ab9a90af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 txBox="1"/>
          <p:nvPr>
            <p:ph type="ctrTitle"/>
          </p:nvPr>
        </p:nvSpPr>
        <p:spPr>
          <a:xfrm>
            <a:off x="1154955" y="1447800"/>
            <a:ext cx="8825658" cy="33295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200"/>
              <a:buFont typeface="Century Gothic"/>
              <a:buNone/>
              <a:defRPr sz="7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1154955" y="4777380"/>
            <a:ext cx="8825658" cy="8614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1000"/>
              </a:spcBef>
              <a:spcAft>
                <a:spcPts val="0"/>
              </a:spcAft>
              <a:buSzPts val="1600"/>
              <a:buNone/>
              <a:defRPr cap="none">
                <a:solidFill>
                  <a:srgbClr val="86D1D8"/>
                </a:solidFill>
              </a:defRPr>
            </a:lvl1pPr>
            <a:lvl2pPr lvl="1" algn="ctr">
              <a:spcBef>
                <a:spcPts val="1000"/>
              </a:spcBef>
              <a:spcAft>
                <a:spcPts val="0"/>
              </a:spcAft>
              <a:buSzPts val="1440"/>
              <a:buNone/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1000"/>
              </a:spcBef>
              <a:spcAft>
                <a:spcPts val="0"/>
              </a:spcAft>
              <a:buSzPts val="1280"/>
              <a:buNone/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2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anoramic Picture with Caption">
  <p:cSld name="Panoramic Picture with Caption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1"/>
          <p:cNvSpPr txBox="1"/>
          <p:nvPr>
            <p:ph type="title"/>
          </p:nvPr>
        </p:nvSpPr>
        <p:spPr>
          <a:xfrm>
            <a:off x="1154956" y="4800587"/>
            <a:ext cx="8825657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Century Gothic"/>
              <a:buNone/>
              <a:defRPr b="0"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1"/>
          <p:cNvSpPr/>
          <p:nvPr>
            <p:ph idx="2" type="pic"/>
          </p:nvPr>
        </p:nvSpPr>
        <p:spPr>
          <a:xfrm>
            <a:off x="1154955" y="685800"/>
            <a:ext cx="8825658" cy="3640666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  <p:txBody>
          <a:bodyPr anchorCtr="0" anchor="t" bIns="45700" lIns="91425" spcFirstLastPara="1" rIns="91425" wrap="square" tIns="45700"/>
          <a:lstStyle>
            <a:lvl1pPr lvl="0" marR="0" rtl="0" algn="ctr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77" name="Google Shape;77;p11"/>
          <p:cNvSpPr txBox="1"/>
          <p:nvPr>
            <p:ph idx="1" type="body"/>
          </p:nvPr>
        </p:nvSpPr>
        <p:spPr>
          <a:xfrm>
            <a:off x="1154956" y="5367325"/>
            <a:ext cx="8825656" cy="493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78" name="Google Shape;78;p11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1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1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aption">
  <p:cSld name="Title and Caption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2"/>
          <p:cNvSpPr txBox="1"/>
          <p:nvPr>
            <p:ph type="title"/>
          </p:nvPr>
        </p:nvSpPr>
        <p:spPr>
          <a:xfrm>
            <a:off x="1154954" y="1447800"/>
            <a:ext cx="8825659" cy="19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Century Gothic"/>
              <a:buNone/>
              <a:defRPr sz="48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" type="body"/>
          </p:nvPr>
        </p:nvSpPr>
        <p:spPr>
          <a:xfrm>
            <a:off x="1154954" y="3657600"/>
            <a:ext cx="8825659" cy="2362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84" name="Google Shape;84;p12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2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2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Quote with Caption">
  <p:cSld name="Quote with Caption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 txBox="1"/>
          <p:nvPr>
            <p:ph type="title"/>
          </p:nvPr>
        </p:nvSpPr>
        <p:spPr>
          <a:xfrm>
            <a:off x="1574801" y="1447800"/>
            <a:ext cx="7999315" cy="23233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Century Gothic"/>
              <a:buNone/>
              <a:defRPr sz="48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3"/>
          <p:cNvSpPr txBox="1"/>
          <p:nvPr>
            <p:ph idx="1" type="body"/>
          </p:nvPr>
        </p:nvSpPr>
        <p:spPr>
          <a:xfrm>
            <a:off x="1930400" y="3771174"/>
            <a:ext cx="7279649" cy="3421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b="0" i="0" sz="1400" cap="small">
                <a:solidFill>
                  <a:srgbClr val="86D1D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90" name="Google Shape;90;p13"/>
          <p:cNvSpPr txBox="1"/>
          <p:nvPr>
            <p:ph idx="2" type="body"/>
          </p:nvPr>
        </p:nvSpPr>
        <p:spPr>
          <a:xfrm>
            <a:off x="1154954" y="4350657"/>
            <a:ext cx="8825659" cy="167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91" name="Google Shape;91;p13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3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13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4" name="Google Shape;94;p13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200" u="none" cap="none" strike="noStrike">
                <a:solidFill>
                  <a:srgbClr val="86D1D8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95" name="Google Shape;95;p13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200" u="none" cap="none" strike="noStrike">
                <a:solidFill>
                  <a:srgbClr val="86D1D8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Name Card">
  <p:cSld name="Name Card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4"/>
          <p:cNvSpPr txBox="1"/>
          <p:nvPr>
            <p:ph type="title"/>
          </p:nvPr>
        </p:nvSpPr>
        <p:spPr>
          <a:xfrm>
            <a:off x="1154954" y="3124201"/>
            <a:ext cx="8825660" cy="165318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  <a:defRPr b="0" sz="40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4"/>
          <p:cNvSpPr txBox="1"/>
          <p:nvPr>
            <p:ph idx="1" type="body"/>
          </p:nvPr>
        </p:nvSpPr>
        <p:spPr>
          <a:xfrm>
            <a:off x="1154954" y="4777381"/>
            <a:ext cx="8825659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 cap="none">
                <a:solidFill>
                  <a:srgbClr val="86D1D8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9" name="Google Shape;99;p14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4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14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 Column">
  <p:cSld name="3 Column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5"/>
          <p:cNvSpPr txBox="1"/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  <a:defRPr sz="4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15"/>
          <p:cNvSpPr txBox="1"/>
          <p:nvPr>
            <p:ph idx="1" type="body"/>
          </p:nvPr>
        </p:nvSpPr>
        <p:spPr>
          <a:xfrm>
            <a:off x="632947" y="1981200"/>
            <a:ext cx="2946866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>
                <a:solidFill>
                  <a:srgbClr val="86D1D8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105" name="Google Shape;105;p15"/>
          <p:cNvSpPr txBox="1"/>
          <p:nvPr>
            <p:ph idx="2" type="body"/>
          </p:nvPr>
        </p:nvSpPr>
        <p:spPr>
          <a:xfrm>
            <a:off x="652463" y="2667000"/>
            <a:ext cx="2927350" cy="3589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106" name="Google Shape;106;p15"/>
          <p:cNvSpPr txBox="1"/>
          <p:nvPr>
            <p:ph idx="3" type="body"/>
          </p:nvPr>
        </p:nvSpPr>
        <p:spPr>
          <a:xfrm>
            <a:off x="3883659" y="1981200"/>
            <a:ext cx="2936241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>
                <a:solidFill>
                  <a:srgbClr val="86D1D8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107" name="Google Shape;107;p15"/>
          <p:cNvSpPr txBox="1"/>
          <p:nvPr>
            <p:ph idx="4" type="body"/>
          </p:nvPr>
        </p:nvSpPr>
        <p:spPr>
          <a:xfrm>
            <a:off x="3873106" y="2667000"/>
            <a:ext cx="2946794" cy="3589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108" name="Google Shape;108;p15"/>
          <p:cNvSpPr txBox="1"/>
          <p:nvPr>
            <p:ph idx="5" type="body"/>
          </p:nvPr>
        </p:nvSpPr>
        <p:spPr>
          <a:xfrm>
            <a:off x="7124700" y="1981200"/>
            <a:ext cx="2932113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>
                <a:solidFill>
                  <a:srgbClr val="86D1D8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109" name="Google Shape;109;p15"/>
          <p:cNvSpPr txBox="1"/>
          <p:nvPr>
            <p:ph idx="6" type="body"/>
          </p:nvPr>
        </p:nvSpPr>
        <p:spPr>
          <a:xfrm>
            <a:off x="7124700" y="2667000"/>
            <a:ext cx="2932113" cy="3589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cxnSp>
        <p:nvCxnSpPr>
          <p:cNvPr id="110" name="Google Shape;110;p15"/>
          <p:cNvCxnSpPr/>
          <p:nvPr/>
        </p:nvCxnSpPr>
        <p:spPr>
          <a:xfrm>
            <a:off x="3726142" y="2133600"/>
            <a:ext cx="0" cy="3962400"/>
          </a:xfrm>
          <a:prstGeom prst="straightConnector1">
            <a:avLst/>
          </a:prstGeom>
          <a:noFill/>
          <a:ln cap="flat" cmpd="sng" w="12700">
            <a:solidFill>
              <a:srgbClr val="86D1D8">
                <a:alpha val="40000"/>
              </a:srgbClr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1" name="Google Shape;111;p15"/>
          <p:cNvCxnSpPr/>
          <p:nvPr/>
        </p:nvCxnSpPr>
        <p:spPr>
          <a:xfrm>
            <a:off x="6962227" y="2133600"/>
            <a:ext cx="0" cy="3966882"/>
          </a:xfrm>
          <a:prstGeom prst="straightConnector1">
            <a:avLst/>
          </a:prstGeom>
          <a:noFill/>
          <a:ln cap="flat" cmpd="sng" w="12700">
            <a:solidFill>
              <a:srgbClr val="86D1D8">
                <a:alpha val="40000"/>
              </a:srgbClr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2" name="Google Shape;112;p15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15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15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 Picture Column">
  <p:cSld name="3 Picture Column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6"/>
          <p:cNvSpPr txBox="1"/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  <a:defRPr sz="4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16"/>
          <p:cNvSpPr txBox="1"/>
          <p:nvPr>
            <p:ph idx="1" type="body"/>
          </p:nvPr>
        </p:nvSpPr>
        <p:spPr>
          <a:xfrm>
            <a:off x="652463" y="4250949"/>
            <a:ext cx="2940050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>
                <a:solidFill>
                  <a:srgbClr val="86D1D8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118" name="Google Shape;118;p16"/>
          <p:cNvSpPr/>
          <p:nvPr>
            <p:ph idx="2" type="pic"/>
          </p:nvPr>
        </p:nvSpPr>
        <p:spPr>
          <a:xfrm>
            <a:off x="652463" y="2209800"/>
            <a:ext cx="2940050" cy="1524000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  <p:txBody>
          <a:bodyPr anchorCtr="0" anchor="t" bIns="45700" lIns="91425" spcFirstLastPara="1" rIns="91425" wrap="square" tIns="45700"/>
          <a:lstStyle>
            <a:lvl1pPr lvl="0" marR="0" rtl="0" algn="ctr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19" name="Google Shape;119;p16"/>
          <p:cNvSpPr txBox="1"/>
          <p:nvPr>
            <p:ph idx="3" type="body"/>
          </p:nvPr>
        </p:nvSpPr>
        <p:spPr>
          <a:xfrm>
            <a:off x="652463" y="4827211"/>
            <a:ext cx="2940050" cy="6591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120" name="Google Shape;120;p16"/>
          <p:cNvSpPr txBox="1"/>
          <p:nvPr>
            <p:ph idx="4" type="body"/>
          </p:nvPr>
        </p:nvSpPr>
        <p:spPr>
          <a:xfrm>
            <a:off x="3889375" y="4250949"/>
            <a:ext cx="2930525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>
                <a:solidFill>
                  <a:srgbClr val="86D1D8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121" name="Google Shape;121;p16"/>
          <p:cNvSpPr/>
          <p:nvPr>
            <p:ph idx="5" type="pic"/>
          </p:nvPr>
        </p:nvSpPr>
        <p:spPr>
          <a:xfrm>
            <a:off x="3889374" y="2209800"/>
            <a:ext cx="2930525" cy="1524000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  <p:txBody>
          <a:bodyPr anchorCtr="0" anchor="t" bIns="45700" lIns="91425" spcFirstLastPara="1" rIns="91425" wrap="square" tIns="45700"/>
          <a:lstStyle>
            <a:lvl1pPr lvl="0" marR="0" rtl="0" algn="ctr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22" name="Google Shape;122;p16"/>
          <p:cNvSpPr txBox="1"/>
          <p:nvPr>
            <p:ph idx="6" type="body"/>
          </p:nvPr>
        </p:nvSpPr>
        <p:spPr>
          <a:xfrm>
            <a:off x="3888022" y="4827210"/>
            <a:ext cx="2934406" cy="6591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123" name="Google Shape;123;p16"/>
          <p:cNvSpPr txBox="1"/>
          <p:nvPr>
            <p:ph idx="7" type="body"/>
          </p:nvPr>
        </p:nvSpPr>
        <p:spPr>
          <a:xfrm>
            <a:off x="7124700" y="4250949"/>
            <a:ext cx="2932113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>
                <a:solidFill>
                  <a:srgbClr val="86D1D8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124" name="Google Shape;124;p16"/>
          <p:cNvSpPr/>
          <p:nvPr>
            <p:ph idx="8" type="pic"/>
          </p:nvPr>
        </p:nvSpPr>
        <p:spPr>
          <a:xfrm>
            <a:off x="7124699" y="2209800"/>
            <a:ext cx="2932113" cy="1524000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  <p:txBody>
          <a:bodyPr anchorCtr="0" anchor="t" bIns="45700" lIns="91425" spcFirstLastPara="1" rIns="91425" wrap="square" tIns="45700"/>
          <a:lstStyle>
            <a:lvl1pPr lvl="0" marR="0" rtl="0" algn="ctr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25" name="Google Shape;125;p16"/>
          <p:cNvSpPr txBox="1"/>
          <p:nvPr>
            <p:ph idx="9" type="body"/>
          </p:nvPr>
        </p:nvSpPr>
        <p:spPr>
          <a:xfrm>
            <a:off x="7124575" y="4827208"/>
            <a:ext cx="2935997" cy="6591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cxnSp>
        <p:nvCxnSpPr>
          <p:cNvPr id="126" name="Google Shape;126;p16"/>
          <p:cNvCxnSpPr/>
          <p:nvPr/>
        </p:nvCxnSpPr>
        <p:spPr>
          <a:xfrm>
            <a:off x="3726142" y="2133600"/>
            <a:ext cx="0" cy="3962400"/>
          </a:xfrm>
          <a:prstGeom prst="straightConnector1">
            <a:avLst/>
          </a:prstGeom>
          <a:noFill/>
          <a:ln cap="flat" cmpd="sng" w="12700">
            <a:solidFill>
              <a:srgbClr val="86D1D8">
                <a:alpha val="40000"/>
              </a:srgbClr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7" name="Google Shape;127;p16"/>
          <p:cNvCxnSpPr/>
          <p:nvPr/>
        </p:nvCxnSpPr>
        <p:spPr>
          <a:xfrm>
            <a:off x="6962227" y="2133600"/>
            <a:ext cx="0" cy="3966882"/>
          </a:xfrm>
          <a:prstGeom prst="straightConnector1">
            <a:avLst/>
          </a:prstGeom>
          <a:noFill/>
          <a:ln cap="flat" cmpd="sng" w="12700">
            <a:solidFill>
              <a:srgbClr val="86D1D8">
                <a:alpha val="40000"/>
              </a:srgbClr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8" name="Google Shape;128;p16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16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16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7"/>
          <p:cNvSpPr txBox="1"/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17"/>
          <p:cNvSpPr txBox="1"/>
          <p:nvPr>
            <p:ph idx="1" type="body"/>
          </p:nvPr>
        </p:nvSpPr>
        <p:spPr>
          <a:xfrm rot="5400000">
            <a:off x="3478842" y="-322612"/>
            <a:ext cx="4195481" cy="89465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34" name="Google Shape;134;p17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17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17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8"/>
          <p:cNvSpPr txBox="1"/>
          <p:nvPr>
            <p:ph type="title"/>
          </p:nvPr>
        </p:nvSpPr>
        <p:spPr>
          <a:xfrm rot="5400000">
            <a:off x="6267450" y="2466975"/>
            <a:ext cx="5826125" cy="17526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p18"/>
          <p:cNvSpPr txBox="1"/>
          <p:nvPr>
            <p:ph idx="1" type="body"/>
          </p:nvPr>
        </p:nvSpPr>
        <p:spPr>
          <a:xfrm rot="5400000">
            <a:off x="1679575" y="-139699"/>
            <a:ext cx="5368924" cy="74231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40" name="Google Shape;140;p18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18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18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9"/>
          <p:cNvSpPr txBox="1"/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anchorCtr="0" anchor="t" bIns="45700" lIns="91425" spcFirstLastPara="1" rIns="91425" wrap="square" tIns="45700"/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p19"/>
          <p:cNvSpPr txBox="1"/>
          <p:nvPr>
            <p:ph idx="1" type="body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anchorCtr="0" anchor="t" bIns="45700" lIns="91425" spcFirstLastPara="1" rIns="91425" wrap="square" tIns="45700"/>
          <a:lstStyle>
            <a:lvl1pPr indent="-330200" lvl="0" marL="457200" rtl="0">
              <a:spcBef>
                <a:spcPts val="1000"/>
              </a:spcBef>
              <a:spcAft>
                <a:spcPts val="0"/>
              </a:spcAft>
              <a:buSzPts val="1600"/>
              <a:buChar char="►"/>
              <a:defRPr/>
            </a:lvl1pPr>
            <a:lvl2pPr indent="-320040" lvl="1" marL="914400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09880" lvl="2" marL="1371600" rtl="0">
              <a:spcBef>
                <a:spcPts val="1000"/>
              </a:spcBef>
              <a:spcAft>
                <a:spcPts val="0"/>
              </a:spcAft>
              <a:buSzPts val="1280"/>
              <a:buChar char="►"/>
              <a:defRPr/>
            </a:lvl3pPr>
            <a:lvl4pPr indent="-299719" lvl="3" marL="1828800" rtl="0">
              <a:spcBef>
                <a:spcPts val="1000"/>
              </a:spcBef>
              <a:spcAft>
                <a:spcPts val="0"/>
              </a:spcAft>
              <a:buSzPts val="1120"/>
              <a:buChar char="►"/>
              <a:defRPr/>
            </a:lvl4pPr>
            <a:lvl5pPr indent="-299720" lvl="4" marL="2286000" rtl="0">
              <a:spcBef>
                <a:spcPts val="1000"/>
              </a:spcBef>
              <a:spcAft>
                <a:spcPts val="0"/>
              </a:spcAft>
              <a:buSzPts val="1120"/>
              <a:buChar char="►"/>
              <a:defRPr/>
            </a:lvl5pPr>
            <a:lvl6pPr indent="-299720" lvl="5" marL="2743200" rtl="0">
              <a:spcBef>
                <a:spcPts val="1000"/>
              </a:spcBef>
              <a:spcAft>
                <a:spcPts val="0"/>
              </a:spcAft>
              <a:buSzPts val="1120"/>
              <a:buChar char="►"/>
              <a:defRPr/>
            </a:lvl6pPr>
            <a:lvl7pPr indent="-299720" lvl="6" marL="3200400" rtl="0">
              <a:spcBef>
                <a:spcPts val="1000"/>
              </a:spcBef>
              <a:spcAft>
                <a:spcPts val="0"/>
              </a:spcAft>
              <a:buSzPts val="1120"/>
              <a:buChar char="►"/>
              <a:defRPr/>
            </a:lvl7pPr>
            <a:lvl8pPr indent="-299720" lvl="7" marL="3657600" rtl="0">
              <a:spcBef>
                <a:spcPts val="1000"/>
              </a:spcBef>
              <a:spcAft>
                <a:spcPts val="0"/>
              </a:spcAft>
              <a:buSzPts val="1120"/>
              <a:buChar char="►"/>
              <a:defRPr/>
            </a:lvl8pPr>
            <a:lvl9pPr indent="-299720" lvl="8" marL="4114800" rtl="0">
              <a:spcBef>
                <a:spcPts val="1000"/>
              </a:spcBef>
              <a:spcAft>
                <a:spcPts val="0"/>
              </a:spcAft>
              <a:buSzPts val="1120"/>
              <a:buChar char="►"/>
              <a:defRPr/>
            </a:lvl9pPr>
          </a:lstStyle>
          <a:p/>
        </p:txBody>
      </p:sp>
      <p:sp>
        <p:nvSpPr>
          <p:cNvPr id="146" name="Google Shape;146;p19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/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" type="body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4"/>
          <p:cNvSpPr txBox="1"/>
          <p:nvPr>
            <p:ph type="title"/>
          </p:nvPr>
        </p:nvSpPr>
        <p:spPr>
          <a:xfrm>
            <a:off x="1154956" y="2861733"/>
            <a:ext cx="8825657" cy="191564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  <a:defRPr b="0" sz="40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" type="body"/>
          </p:nvPr>
        </p:nvSpPr>
        <p:spPr>
          <a:xfrm>
            <a:off x="1154955" y="4777381"/>
            <a:ext cx="8825658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 cap="none">
                <a:solidFill>
                  <a:srgbClr val="86D1D8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2" name="Google Shape;32;p4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4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4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 txBox="1"/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1103312" y="2060575"/>
            <a:ext cx="4396339" cy="41957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 sz="1800"/>
            </a:lvl1pPr>
            <a:lvl2pPr indent="-309880" lvl="1" marL="914400" algn="l">
              <a:spcBef>
                <a:spcPts val="1000"/>
              </a:spcBef>
              <a:spcAft>
                <a:spcPts val="0"/>
              </a:spcAft>
              <a:buSzPts val="1280"/>
              <a:buChar char="►"/>
              <a:defRPr sz="1600"/>
            </a:lvl2pPr>
            <a:lvl3pPr indent="-299719" lvl="2" marL="1371600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3pPr>
            <a:lvl4pPr indent="-289560" lvl="3" marL="18288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4pPr>
            <a:lvl5pPr indent="-289560" lvl="4" marL="22860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5pPr>
            <a:lvl6pPr indent="-289560" lvl="5" marL="27432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6pPr>
            <a:lvl7pPr indent="-289560" lvl="6" marL="32004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7pPr>
            <a:lvl8pPr indent="-289559" lvl="7" marL="36576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8pPr>
            <a:lvl9pPr indent="-289559" lvl="8" marL="41148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5654493" y="2056092"/>
            <a:ext cx="4396341" cy="42002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 sz="1800"/>
            </a:lvl1pPr>
            <a:lvl2pPr indent="-309880" lvl="1" marL="914400" algn="l">
              <a:spcBef>
                <a:spcPts val="1000"/>
              </a:spcBef>
              <a:spcAft>
                <a:spcPts val="0"/>
              </a:spcAft>
              <a:buSzPts val="1280"/>
              <a:buChar char="►"/>
              <a:defRPr sz="1600"/>
            </a:lvl2pPr>
            <a:lvl3pPr indent="-299719" lvl="2" marL="1371600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3pPr>
            <a:lvl4pPr indent="-289560" lvl="3" marL="18288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4pPr>
            <a:lvl5pPr indent="-289560" lvl="4" marL="22860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5pPr>
            <a:lvl6pPr indent="-289560" lvl="5" marL="27432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6pPr>
            <a:lvl7pPr indent="-289560" lvl="6" marL="32004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7pPr>
            <a:lvl8pPr indent="-289559" lvl="7" marL="36576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8pPr>
            <a:lvl9pPr indent="-289559" lvl="8" marL="41148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9pPr>
          </a:lstStyle>
          <a:p/>
        </p:txBody>
      </p:sp>
      <p:sp>
        <p:nvSpPr>
          <p:cNvPr id="39" name="Google Shape;39;p5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5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6"/>
          <p:cNvSpPr txBox="1"/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" type="body"/>
          </p:nvPr>
        </p:nvSpPr>
        <p:spPr>
          <a:xfrm>
            <a:off x="1103313" y="1905000"/>
            <a:ext cx="4396338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>
                <a:solidFill>
                  <a:srgbClr val="86D1D8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45" name="Google Shape;45;p6"/>
          <p:cNvSpPr txBox="1"/>
          <p:nvPr>
            <p:ph idx="2" type="body"/>
          </p:nvPr>
        </p:nvSpPr>
        <p:spPr>
          <a:xfrm>
            <a:off x="1103312" y="2514600"/>
            <a:ext cx="4396339" cy="37417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 sz="1800"/>
            </a:lvl1pPr>
            <a:lvl2pPr indent="-309880" lvl="1" marL="914400" algn="l">
              <a:spcBef>
                <a:spcPts val="1000"/>
              </a:spcBef>
              <a:spcAft>
                <a:spcPts val="0"/>
              </a:spcAft>
              <a:buSzPts val="1280"/>
              <a:buChar char="►"/>
              <a:defRPr sz="1600"/>
            </a:lvl2pPr>
            <a:lvl3pPr indent="-299719" lvl="2" marL="1371600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3pPr>
            <a:lvl4pPr indent="-289560" lvl="3" marL="18288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4pPr>
            <a:lvl5pPr indent="-289560" lvl="4" marL="22860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5pPr>
            <a:lvl6pPr indent="-289560" lvl="5" marL="27432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6pPr>
            <a:lvl7pPr indent="-289560" lvl="6" marL="32004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7pPr>
            <a:lvl8pPr indent="-289559" lvl="7" marL="36576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8pPr>
            <a:lvl9pPr indent="-289559" lvl="8" marL="41148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9pPr>
          </a:lstStyle>
          <a:p/>
        </p:txBody>
      </p:sp>
      <p:sp>
        <p:nvSpPr>
          <p:cNvPr id="46" name="Google Shape;46;p6"/>
          <p:cNvSpPr txBox="1"/>
          <p:nvPr>
            <p:ph idx="3" type="body"/>
          </p:nvPr>
        </p:nvSpPr>
        <p:spPr>
          <a:xfrm>
            <a:off x="5654495" y="1905000"/>
            <a:ext cx="4396339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>
                <a:solidFill>
                  <a:srgbClr val="86D1D8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47" name="Google Shape;47;p6"/>
          <p:cNvSpPr txBox="1"/>
          <p:nvPr>
            <p:ph idx="4" type="body"/>
          </p:nvPr>
        </p:nvSpPr>
        <p:spPr>
          <a:xfrm>
            <a:off x="5654495" y="2514600"/>
            <a:ext cx="4396339" cy="37417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 sz="1800"/>
            </a:lvl1pPr>
            <a:lvl2pPr indent="-309880" lvl="1" marL="914400" algn="l">
              <a:spcBef>
                <a:spcPts val="1000"/>
              </a:spcBef>
              <a:spcAft>
                <a:spcPts val="0"/>
              </a:spcAft>
              <a:buSzPts val="1280"/>
              <a:buChar char="►"/>
              <a:defRPr sz="1600"/>
            </a:lvl2pPr>
            <a:lvl3pPr indent="-299719" lvl="2" marL="1371600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3pPr>
            <a:lvl4pPr indent="-289560" lvl="3" marL="18288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4pPr>
            <a:lvl5pPr indent="-289560" lvl="4" marL="22860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5pPr>
            <a:lvl6pPr indent="-289560" lvl="5" marL="27432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6pPr>
            <a:lvl7pPr indent="-289560" lvl="6" marL="32004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7pPr>
            <a:lvl8pPr indent="-289559" lvl="7" marL="36576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8pPr>
            <a:lvl9pPr indent="-289559" lvl="8" marL="411480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9pPr>
          </a:lstStyle>
          <a:p/>
        </p:txBody>
      </p:sp>
      <p:sp>
        <p:nvSpPr>
          <p:cNvPr id="48" name="Google Shape;48;p6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6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6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7"/>
          <p:cNvSpPr txBox="1"/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7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8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8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8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 txBox="1"/>
          <p:nvPr>
            <p:ph type="title"/>
          </p:nvPr>
        </p:nvSpPr>
        <p:spPr>
          <a:xfrm>
            <a:off x="1154953" y="1447800"/>
            <a:ext cx="3401064" cy="1447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Century Gothic"/>
              <a:buNone/>
              <a:defRPr b="0"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9"/>
          <p:cNvSpPr txBox="1"/>
          <p:nvPr>
            <p:ph idx="1" type="body"/>
          </p:nvPr>
        </p:nvSpPr>
        <p:spPr>
          <a:xfrm>
            <a:off x="4784616" y="1447800"/>
            <a:ext cx="5195997" cy="457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330200" lvl="0" marL="457200" algn="l">
              <a:spcBef>
                <a:spcPts val="1000"/>
              </a:spcBef>
              <a:spcAft>
                <a:spcPts val="0"/>
              </a:spcAft>
              <a:buSzPts val="1600"/>
              <a:buChar char="►"/>
              <a:defRPr sz="2000"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 sz="1800"/>
            </a:lvl2pPr>
            <a:lvl3pPr indent="-309880" lvl="2" marL="1371600" algn="l">
              <a:spcBef>
                <a:spcPts val="1000"/>
              </a:spcBef>
              <a:spcAft>
                <a:spcPts val="0"/>
              </a:spcAft>
              <a:buSzPts val="1280"/>
              <a:buChar char="►"/>
              <a:defRPr sz="1600"/>
            </a:lvl3pPr>
            <a:lvl4pPr indent="-299719" lvl="3" marL="1828800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4pPr>
            <a:lvl5pPr indent="-299720" lvl="4" marL="2286000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5pPr>
            <a:lvl6pPr indent="-299720" lvl="5" marL="2743200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6pPr>
            <a:lvl7pPr indent="-299720" lvl="6" marL="3200400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7pPr>
            <a:lvl8pPr indent="-299720" lvl="7" marL="3657600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8pPr>
            <a:lvl9pPr indent="-299720" lvl="8" marL="4114800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9pPr>
          </a:lstStyle>
          <a:p/>
        </p:txBody>
      </p:sp>
      <p:sp>
        <p:nvSpPr>
          <p:cNvPr id="63" name="Google Shape;63;p9"/>
          <p:cNvSpPr txBox="1"/>
          <p:nvPr>
            <p:ph idx="2" type="body"/>
          </p:nvPr>
        </p:nvSpPr>
        <p:spPr>
          <a:xfrm>
            <a:off x="1154953" y="3129280"/>
            <a:ext cx="3401063" cy="28955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64" name="Google Shape;64;p9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9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9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 txBox="1"/>
          <p:nvPr>
            <p:ph type="title"/>
          </p:nvPr>
        </p:nvSpPr>
        <p:spPr>
          <a:xfrm>
            <a:off x="1153907" y="1854192"/>
            <a:ext cx="5092906" cy="157480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entury Gothic"/>
              <a:buNone/>
              <a:defRPr b="0" sz="36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0"/>
          <p:cNvSpPr/>
          <p:nvPr>
            <p:ph idx="2" type="pic"/>
          </p:nvPr>
        </p:nvSpPr>
        <p:spPr>
          <a:xfrm>
            <a:off x="6949546" y="1143000"/>
            <a:ext cx="3200400" cy="4572000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  <p:txBody>
          <a:bodyPr anchorCtr="0" anchor="t" bIns="45700" lIns="91425" spcFirstLastPara="1" rIns="91425" wrap="square" tIns="45700"/>
          <a:lstStyle>
            <a:lvl1pPr lvl="0" marR="0" rtl="0" algn="ctr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70" name="Google Shape;70;p10"/>
          <p:cNvSpPr txBox="1"/>
          <p:nvPr>
            <p:ph idx="1" type="body"/>
          </p:nvPr>
        </p:nvSpPr>
        <p:spPr>
          <a:xfrm>
            <a:off x="1154954" y="3657600"/>
            <a:ext cx="5084979" cy="13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71" name="Google Shape;71;p10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0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0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6.xml"/><Relationship Id="rId22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5.xml"/><Relationship Id="rId21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8.xml"/><Relationship Id="rId24" Type="http://schemas.openxmlformats.org/officeDocument/2006/relationships/theme" Target="../theme/theme2.xml"/><Relationship Id="rId12" Type="http://schemas.openxmlformats.org/officeDocument/2006/relationships/slideLayout" Target="../slideLayouts/slideLayout7.xml"/><Relationship Id="rId23" Type="http://schemas.openxmlformats.org/officeDocument/2006/relationships/slideLayout" Target="../slideLayouts/slideLayout18.xml"/><Relationship Id="rId1" Type="http://schemas.openxmlformats.org/officeDocument/2006/relationships/image" Target="../media/image4.png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9" Type="http://schemas.openxmlformats.org/officeDocument/2006/relationships/slideLayout" Target="../slideLayouts/slideLayout4.xml"/><Relationship Id="rId15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9.xml"/><Relationship Id="rId17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11.xml"/><Relationship Id="rId5" Type="http://schemas.openxmlformats.org/officeDocument/2006/relationships/image" Target="../media/image5.png"/><Relationship Id="rId19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.xml"/><Relationship Id="rId18" Type="http://schemas.openxmlformats.org/officeDocument/2006/relationships/slideLayout" Target="../slideLayouts/slideLayout13.xml"/><Relationship Id="rId7" Type="http://schemas.openxmlformats.org/officeDocument/2006/relationships/slideLayout" Target="../slideLayouts/slideLayout2.xml"/><Relationship Id="rId8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1"/>
          <p:cNvPicPr preferRelativeResize="0"/>
          <p:nvPr/>
        </p:nvPicPr>
        <p:blipFill rotWithShape="1">
          <a:blip r:embed="rId2">
            <a:alphaModFix/>
          </a:blip>
          <a:srcRect b="0" l="3613" r="0" t="0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7;p1"/>
          <p:cNvPicPr preferRelativeResize="0"/>
          <p:nvPr/>
        </p:nvPicPr>
        <p:blipFill rotWithShape="1">
          <a:blip r:embed="rId3">
            <a:alphaModFix/>
          </a:blip>
          <a:srcRect b="0" l="35640" r="0" t="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;p1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>
            <a:gsLst>
              <a:gs pos="0">
                <a:srgbClr val="4CB9C3">
                  <a:alpha val="6666"/>
                </a:srgbClr>
              </a:gs>
              <a:gs pos="36000">
                <a:srgbClr val="4CB9C3">
                  <a:alpha val="5882"/>
                </a:srgbClr>
              </a:gs>
              <a:gs pos="69000">
                <a:srgbClr val="4CB9C3">
                  <a:alpha val="0"/>
                </a:srgbClr>
              </a:gs>
              <a:gs pos="100000">
                <a:srgbClr val="4CB9C3">
                  <a:alpha val="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" name="Google Shape;9;p1"/>
          <p:cNvPicPr preferRelativeResize="0"/>
          <p:nvPr/>
        </p:nvPicPr>
        <p:blipFill rotWithShape="1">
          <a:blip r:embed="rId4">
            <a:alphaModFix/>
          </a:blip>
          <a:srcRect b="0" l="0" r="0" t="28812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0;p1"/>
          <p:cNvPicPr preferRelativeResize="0"/>
          <p:nvPr/>
        </p:nvPicPr>
        <p:blipFill rotWithShape="1">
          <a:blip r:embed="rId5">
            <a:alphaModFix/>
          </a:blip>
          <a:srcRect b="23320" l="0" r="0" t="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70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1"/>
          <p:cNvSpPr txBox="1"/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  <a:defRPr b="0" i="0" sz="4200" u="none" cap="none" strike="noStrike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" type="body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30200" lvl="0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Char char="►"/>
              <a:defRPr b="0" i="0" sz="2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20040" lvl="1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440"/>
              <a:buFont typeface="Noto Sans Symbols"/>
              <a:buChar char="►"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09880" lvl="2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Char char="►"/>
              <a:defRPr b="0" i="0" sz="1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99719" lvl="3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►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99720" lvl="4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►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99720" lvl="5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►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299720" lvl="6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►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299720" lvl="7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►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299720" lvl="8" marL="4114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►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0" type="dt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5" name="Google Shape;15;p1"/>
          <p:cNvSpPr txBox="1"/>
          <p:nvPr>
            <p:ph idx="11" type="ftr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6" name="Google Shape;16;p1"/>
          <p:cNvSpPr txBox="1"/>
          <p:nvPr>
            <p:ph idx="12" type="sldNum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6"/>
    <p:sldLayoutId id="2147483649" r:id="rId7"/>
    <p:sldLayoutId id="2147483650" r:id="rId8"/>
    <p:sldLayoutId id="2147483651" r:id="rId9"/>
    <p:sldLayoutId id="2147483652" r:id="rId10"/>
    <p:sldLayoutId id="2147483653" r:id="rId11"/>
    <p:sldLayoutId id="2147483654" r:id="rId12"/>
    <p:sldLayoutId id="2147483655" r:id="rId13"/>
    <p:sldLayoutId id="2147483656" r:id="rId14"/>
    <p:sldLayoutId id="2147483657" r:id="rId15"/>
    <p:sldLayoutId id="2147483658" r:id="rId16"/>
    <p:sldLayoutId id="2147483659" r:id="rId17"/>
    <p:sldLayoutId id="2147483660" r:id="rId18"/>
    <p:sldLayoutId id="2147483661" r:id="rId19"/>
    <p:sldLayoutId id="2147483662" r:id="rId20"/>
    <p:sldLayoutId id="2147483663" r:id="rId21"/>
    <p:sldLayoutId id="2147483664" r:id="rId22"/>
    <p:sldLayoutId id="2147483665" r:id="rId2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sites.google.com/scarletmail.rutgers.edu/glasshome/home?authuser=1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0"/>
          <p:cNvSpPr txBox="1"/>
          <p:nvPr>
            <p:ph type="ctrTitle"/>
          </p:nvPr>
        </p:nvSpPr>
        <p:spPr>
          <a:xfrm>
            <a:off x="1154955" y="1447800"/>
            <a:ext cx="8825658" cy="33295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200"/>
              <a:buFont typeface="Century Gothic"/>
              <a:buNone/>
            </a:pPr>
            <a:r>
              <a:rPr lang="en-US"/>
              <a:t>GlassHome						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200"/>
              <a:buFont typeface="Century Gothic"/>
              <a:buNone/>
            </a:pPr>
            <a:r>
              <a:rPr lang="en-US" sz="1800"/>
              <a:t>Group 12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2" name="Google Shape;152;p20"/>
          <p:cNvSpPr txBox="1"/>
          <p:nvPr>
            <p:ph idx="1" type="subTitle"/>
          </p:nvPr>
        </p:nvSpPr>
        <p:spPr>
          <a:xfrm>
            <a:off x="1154955" y="4777380"/>
            <a:ext cx="8825658" cy="8614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/>
              <a:t>KYLE ABED, ADARSH GOGINENI, ANDY GUO, SHIVUM MEHTA, HARSHIL PAREKH, SHAAN PARIKH, AVI PATEL, PARTH PATEL, NATHAN SILVA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1"/>
          <p:cNvSpPr txBox="1"/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lang="en-US"/>
              <a:t>Project Concept</a:t>
            </a:r>
            <a:endParaRPr/>
          </a:p>
        </p:txBody>
      </p:sp>
      <p:sp>
        <p:nvSpPr>
          <p:cNvPr id="158" name="Google Shape;158;p21"/>
          <p:cNvSpPr txBox="1"/>
          <p:nvPr>
            <p:ph idx="1" type="body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342900" rtl="0" algn="l">
              <a:spcBef>
                <a:spcPts val="0"/>
              </a:spcBef>
              <a:spcAft>
                <a:spcPts val="0"/>
              </a:spcAft>
              <a:buSzPts val="2000"/>
              <a:buChar char="➢"/>
            </a:pPr>
            <a:r>
              <a:rPr lang="en-US"/>
              <a:t>GlassHome is a home monitoring system that assists in home security and safety</a:t>
            </a:r>
            <a:endParaRPr/>
          </a:p>
          <a:p>
            <a:pPr indent="-368300" lvl="0" marL="342900" rtl="0" algn="l">
              <a:spcBef>
                <a:spcPts val="1000"/>
              </a:spcBef>
              <a:spcAft>
                <a:spcPts val="0"/>
              </a:spcAft>
              <a:buSzPts val="2000"/>
              <a:buChar char="➢"/>
            </a:pPr>
            <a:r>
              <a:rPr lang="en-US"/>
              <a:t>Using this system, a user will be able to check the status of various parts of his/her home, including:</a:t>
            </a:r>
            <a:endParaRPr/>
          </a:p>
          <a:p>
            <a:pPr indent="-321310" lvl="1" marL="742950" rtl="0" algn="l">
              <a:spcBef>
                <a:spcPts val="1000"/>
              </a:spcBef>
              <a:spcAft>
                <a:spcPts val="0"/>
              </a:spcAft>
              <a:buSzPts val="2000"/>
              <a:buChar char="○"/>
            </a:pPr>
            <a:r>
              <a:rPr lang="en-US" sz="2000"/>
              <a:t>Front Door, Garage, Air Quality (Gas Detection), etc...</a:t>
            </a:r>
            <a:endParaRPr sz="2000"/>
          </a:p>
          <a:p>
            <a:pPr indent="-368300" lvl="0" marL="342900" rtl="0" algn="l">
              <a:spcBef>
                <a:spcPts val="1000"/>
              </a:spcBef>
              <a:spcAft>
                <a:spcPts val="0"/>
              </a:spcAft>
              <a:buSzPts val="2000"/>
              <a:buChar char="➢"/>
            </a:pPr>
            <a:r>
              <a:rPr lang="en-US"/>
              <a:t>If any hazards or potential problems are detected, an alert will be sent to the user with a possible list of actions to take to solve the issue</a:t>
            </a:r>
            <a:endParaRPr/>
          </a:p>
          <a:p>
            <a:pPr indent="-368300" lvl="0" marL="342900" rtl="0" algn="l">
              <a:spcBef>
                <a:spcPts val="1000"/>
              </a:spcBef>
              <a:spcAft>
                <a:spcPts val="0"/>
              </a:spcAft>
              <a:buSzPts val="2000"/>
              <a:buChar char="➢"/>
            </a:pPr>
            <a:r>
              <a:rPr lang="en-US"/>
              <a:t>All available to view on the Android mobile application</a:t>
            </a:r>
            <a:endParaRPr/>
          </a:p>
          <a:p>
            <a:pPr indent="0" lvl="0" marL="3429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2"/>
          <p:cNvSpPr txBox="1"/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lang="en-US"/>
              <a:t>Usages</a:t>
            </a:r>
            <a:endParaRPr/>
          </a:p>
        </p:txBody>
      </p:sp>
      <p:sp>
        <p:nvSpPr>
          <p:cNvPr id="164" name="Google Shape;164;p22"/>
          <p:cNvSpPr txBox="1"/>
          <p:nvPr>
            <p:ph idx="1" type="body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342900" rtl="0" algn="l">
              <a:spcBef>
                <a:spcPts val="0"/>
              </a:spcBef>
              <a:spcAft>
                <a:spcPts val="0"/>
              </a:spcAft>
              <a:buSzPts val="2000"/>
              <a:buChar char="➢"/>
            </a:pPr>
            <a:r>
              <a:rPr lang="en-US"/>
              <a:t>Multiple uses for different environments:</a:t>
            </a:r>
            <a:endParaRPr/>
          </a:p>
          <a:p>
            <a:pPr indent="-321310" lvl="1" marL="742950" rtl="0" algn="l">
              <a:spcBef>
                <a:spcPts val="1000"/>
              </a:spcBef>
              <a:spcAft>
                <a:spcPts val="0"/>
              </a:spcAft>
              <a:buSzPts val="2000"/>
              <a:buChar char="○"/>
            </a:pPr>
            <a:r>
              <a:rPr lang="en-US" sz="2000"/>
              <a:t>Residential Homes</a:t>
            </a:r>
            <a:endParaRPr sz="2000"/>
          </a:p>
          <a:p>
            <a:pPr indent="-321310" lvl="1" marL="742950" rtl="0" algn="l">
              <a:spcBef>
                <a:spcPts val="1000"/>
              </a:spcBef>
              <a:spcAft>
                <a:spcPts val="0"/>
              </a:spcAft>
              <a:buSzPts val="2000"/>
              <a:buChar char="○"/>
            </a:pPr>
            <a:r>
              <a:rPr lang="en-US" sz="2000"/>
              <a:t>School/College</a:t>
            </a:r>
            <a:endParaRPr sz="2000"/>
          </a:p>
          <a:p>
            <a:pPr indent="-321310" lvl="1" marL="742950" rtl="0" algn="l">
              <a:spcBef>
                <a:spcPts val="1000"/>
              </a:spcBef>
              <a:spcAft>
                <a:spcPts val="0"/>
              </a:spcAft>
              <a:buSzPts val="2000"/>
              <a:buChar char="○"/>
            </a:pPr>
            <a:r>
              <a:rPr lang="en-US" sz="2000"/>
              <a:t>Corporate Labs</a:t>
            </a:r>
            <a:endParaRPr sz="2000"/>
          </a:p>
          <a:p>
            <a:pPr indent="-321310" lvl="1" marL="742950" rtl="0" algn="l">
              <a:spcBef>
                <a:spcPts val="1000"/>
              </a:spcBef>
              <a:spcAft>
                <a:spcPts val="0"/>
              </a:spcAft>
              <a:buSzPts val="2000"/>
              <a:buChar char="○"/>
            </a:pPr>
            <a:r>
              <a:rPr lang="en-US" sz="2000"/>
              <a:t>Restaurants</a:t>
            </a:r>
            <a:endParaRPr sz="2000"/>
          </a:p>
          <a:p>
            <a:pPr indent="-368300" lvl="0" marL="342900" rtl="0" algn="l">
              <a:spcBef>
                <a:spcPts val="1000"/>
              </a:spcBef>
              <a:spcAft>
                <a:spcPts val="0"/>
              </a:spcAft>
              <a:buSzPts val="2000"/>
              <a:buChar char="➢"/>
            </a:pPr>
            <a:r>
              <a:rPr lang="en-US"/>
              <a:t>Will check on doors, air quality, windows, and whatever the user wants to monitor with his/her account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3"/>
          <p:cNvSpPr txBox="1"/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Roadmap</a:t>
            </a:r>
            <a:endParaRPr/>
          </a:p>
        </p:txBody>
      </p:sp>
      <p:sp>
        <p:nvSpPr>
          <p:cNvPr id="170" name="Google Shape;170;p23"/>
          <p:cNvSpPr txBox="1"/>
          <p:nvPr>
            <p:ph idx="1" type="body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31800" lvl="0" marL="609600" rtl="0" algn="l">
              <a:spcBef>
                <a:spcPts val="1000"/>
              </a:spcBef>
              <a:spcAft>
                <a:spcPts val="0"/>
              </a:spcAft>
              <a:buSzPts val="2000"/>
              <a:buChar char="➢"/>
            </a:pPr>
            <a:r>
              <a:rPr lang="en-US"/>
              <a:t>Included multiple users connected to separate sensors</a:t>
            </a:r>
            <a:endParaRPr/>
          </a:p>
          <a:p>
            <a:pPr indent="-431800" lvl="0" marL="609600" rtl="0" algn="l">
              <a:spcBef>
                <a:spcPts val="0"/>
              </a:spcBef>
              <a:spcAft>
                <a:spcPts val="0"/>
              </a:spcAft>
              <a:buSzPts val="2000"/>
              <a:buChar char="➢"/>
            </a:pPr>
            <a:r>
              <a:rPr lang="en-US"/>
              <a:t>Expanded to include more sensors such as</a:t>
            </a:r>
            <a:endParaRPr/>
          </a:p>
          <a:p>
            <a:pPr indent="-431800" lvl="1" marL="12192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US" sz="2000"/>
              <a:t>Motion Sensor</a:t>
            </a:r>
            <a:endParaRPr sz="2000"/>
          </a:p>
          <a:p>
            <a:pPr indent="-431800" lvl="1" marL="12192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US" sz="2000"/>
              <a:t>Frequency detection</a:t>
            </a:r>
            <a:endParaRPr sz="2000"/>
          </a:p>
          <a:p>
            <a:pPr indent="-431800" lvl="1" marL="12192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US" sz="2000"/>
              <a:t>Carbon Monoxide Sensor</a:t>
            </a:r>
            <a:endParaRPr sz="2000"/>
          </a:p>
          <a:p>
            <a:pPr indent="-431800" lvl="1" marL="12192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US" sz="2000"/>
              <a:t>Fire Sensor</a:t>
            </a:r>
            <a:endParaRPr sz="2000"/>
          </a:p>
          <a:p>
            <a:pPr indent="-431800" lvl="0" marL="609600" rtl="0" algn="l">
              <a:spcBef>
                <a:spcPts val="0"/>
              </a:spcBef>
              <a:spcAft>
                <a:spcPts val="0"/>
              </a:spcAft>
              <a:buSzPts val="2000"/>
              <a:buChar char="➢"/>
            </a:pPr>
            <a:r>
              <a:rPr lang="en-US"/>
              <a:t>Incorporated a live video feed to check the status of the house</a:t>
            </a:r>
            <a:endParaRPr/>
          </a:p>
          <a:p>
            <a:pPr indent="-431800" lvl="0" marL="609600" rtl="0" algn="l">
              <a:spcBef>
                <a:spcPts val="0"/>
              </a:spcBef>
              <a:spcAft>
                <a:spcPts val="0"/>
              </a:spcAft>
              <a:buSzPts val="2000"/>
              <a:buChar char="➢"/>
            </a:pPr>
            <a:r>
              <a:rPr lang="en-US"/>
              <a:t>Constructed a website for demonstrating the uses of sensors and overall project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4"/>
          <p:cNvSpPr txBox="1"/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Sensors</a:t>
            </a:r>
            <a:endParaRPr/>
          </a:p>
        </p:txBody>
      </p:sp>
      <p:sp>
        <p:nvSpPr>
          <p:cNvPr id="176" name="Google Shape;176;p24"/>
          <p:cNvSpPr txBox="1"/>
          <p:nvPr>
            <p:ph idx="1" type="body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5600" lvl="0" marL="742950" rtl="0" algn="l">
              <a:spcBef>
                <a:spcPts val="1000"/>
              </a:spcBef>
              <a:spcAft>
                <a:spcPts val="0"/>
              </a:spcAft>
              <a:buSzPts val="2000"/>
              <a:buChar char="➢"/>
            </a:pPr>
            <a:r>
              <a:rPr lang="en-US"/>
              <a:t>Implemented several sensors to protect the household in several ways such as</a:t>
            </a:r>
            <a:endParaRPr/>
          </a:p>
          <a:p>
            <a:pPr indent="-355600" lvl="1" marL="120015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US" sz="2000"/>
              <a:t>Door Sensor</a:t>
            </a:r>
            <a:endParaRPr sz="2000"/>
          </a:p>
          <a:p>
            <a:pPr indent="-355600" lvl="1" marL="120015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US" sz="2000"/>
              <a:t>Window Sensor</a:t>
            </a:r>
            <a:endParaRPr sz="2000"/>
          </a:p>
          <a:p>
            <a:pPr indent="-355600" lvl="1" marL="120015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US" sz="2000"/>
              <a:t>Fire Sensor</a:t>
            </a:r>
            <a:endParaRPr sz="2000"/>
          </a:p>
          <a:p>
            <a:pPr indent="-355600" lvl="1" marL="120015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US" sz="2000"/>
              <a:t>Carbon Monoxide Sensor</a:t>
            </a:r>
            <a:endParaRPr sz="2000"/>
          </a:p>
          <a:p>
            <a:pPr indent="-355600" lvl="1" marL="120015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US" sz="2000"/>
              <a:t>Sound Sensor</a:t>
            </a:r>
            <a:endParaRPr sz="2000"/>
          </a:p>
          <a:p>
            <a:pPr indent="-355600" lvl="2" marL="2286000" rtl="0" algn="l">
              <a:spcBef>
                <a:spcPts val="0"/>
              </a:spcBef>
              <a:spcAft>
                <a:spcPts val="0"/>
              </a:spcAft>
              <a:buSzPts val="2000"/>
              <a:buChar char="■"/>
            </a:pPr>
            <a:r>
              <a:rPr lang="en-US" sz="2000"/>
              <a:t>All Sensor Design descriptions can be found on our website (</a:t>
            </a:r>
            <a:r>
              <a:rPr lang="en-US" sz="11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https://sites.google.com/scarletmail.rutgers.edu/glasshome/home?authuser=1</a:t>
            </a:r>
            <a:r>
              <a:rPr lang="en-US" sz="2000"/>
              <a:t>)</a:t>
            </a:r>
            <a:endParaRPr sz="2000"/>
          </a:p>
          <a:p>
            <a:pPr indent="-355600" lvl="0" marL="742950" rtl="0" algn="l">
              <a:spcBef>
                <a:spcPts val="0"/>
              </a:spcBef>
              <a:spcAft>
                <a:spcPts val="0"/>
              </a:spcAft>
              <a:buSzPts val="2000"/>
              <a:buChar char="➢"/>
            </a:pPr>
            <a:r>
              <a:rPr lang="en-US"/>
              <a:t>If a sensor is </a:t>
            </a:r>
            <a:r>
              <a:rPr lang="en-US"/>
              <a:t>triggered</a:t>
            </a:r>
            <a:r>
              <a:rPr lang="en-US"/>
              <a:t> the user will be </a:t>
            </a:r>
            <a:r>
              <a:rPr lang="en-US"/>
              <a:t>notified on the users phone.</a:t>
            </a:r>
            <a:endParaRPr/>
          </a:p>
          <a:p>
            <a:pPr indent="-355600" lvl="0" marL="742950" rtl="0" algn="l">
              <a:spcBef>
                <a:spcPts val="0"/>
              </a:spcBef>
              <a:spcAft>
                <a:spcPts val="0"/>
              </a:spcAft>
              <a:buSzPts val="2000"/>
              <a:buChar char="➢"/>
            </a:pPr>
            <a:r>
              <a:rPr lang="en-US"/>
              <a:t>Sensors will push data recorded from Firebase to the app which will notify the user if there are any sensors triggered.</a:t>
            </a:r>
            <a:r>
              <a:rPr lang="en-US"/>
              <a:t> </a:t>
            </a:r>
            <a:endParaRPr/>
          </a:p>
          <a:p>
            <a:pPr indent="0" lvl="0" marL="13716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5"/>
          <p:cNvSpPr txBox="1"/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Multiple Users</a:t>
            </a:r>
            <a:endParaRPr/>
          </a:p>
        </p:txBody>
      </p:sp>
      <p:sp>
        <p:nvSpPr>
          <p:cNvPr id="182" name="Google Shape;182;p25"/>
          <p:cNvSpPr txBox="1"/>
          <p:nvPr>
            <p:ph idx="1" type="body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000"/>
              <a:buChar char="➢"/>
            </a:pPr>
            <a:r>
              <a:rPr lang="en-US"/>
              <a:t>Developed app to include several users on </a:t>
            </a:r>
            <a:r>
              <a:rPr lang="en-US"/>
              <a:t>separate</a:t>
            </a:r>
            <a:r>
              <a:rPr lang="en-US"/>
              <a:t> sensors</a:t>
            </a:r>
            <a:endParaRPr/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➢"/>
            </a:pPr>
            <a:r>
              <a:rPr lang="en-US"/>
              <a:t>Created an emergency contact number to call in case a situation has </a:t>
            </a:r>
            <a:r>
              <a:rPr lang="en-US"/>
              <a:t>occurred</a:t>
            </a:r>
            <a:endParaRPr/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US" sz="2000"/>
              <a:t>User will be able to instantly call emergency contact (Emergency Services, Parents, Significant other, etc.)</a:t>
            </a:r>
            <a:endParaRPr sz="2000"/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➢"/>
            </a:pPr>
            <a:r>
              <a:rPr lang="en-US"/>
              <a:t>Each user has a unique user ID that is connected to their account. Here the user can add the sensors they wish to monitor on the app.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6"/>
          <p:cNvSpPr txBox="1"/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Camera</a:t>
            </a:r>
            <a:endParaRPr/>
          </a:p>
        </p:txBody>
      </p:sp>
      <p:sp>
        <p:nvSpPr>
          <p:cNvPr id="188" name="Google Shape;188;p26"/>
          <p:cNvSpPr txBox="1"/>
          <p:nvPr>
            <p:ph idx="1" type="body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0200" lvl="0" marL="914400" rtl="0" algn="l">
              <a:spcBef>
                <a:spcPts val="1000"/>
              </a:spcBef>
              <a:spcAft>
                <a:spcPts val="0"/>
              </a:spcAft>
              <a:buSzPts val="1600"/>
              <a:buChar char="➢"/>
            </a:pPr>
            <a:r>
              <a:rPr lang="en-US"/>
              <a:t>Begins to record</a:t>
            </a:r>
            <a:r>
              <a:rPr lang="en-US"/>
              <a:t> if person is detected within frame</a:t>
            </a:r>
            <a:endParaRPr/>
          </a:p>
          <a:p>
            <a:pPr indent="-330200" lvl="0" marL="914400" rtl="0" algn="l">
              <a:spcBef>
                <a:spcPts val="1000"/>
              </a:spcBef>
              <a:spcAft>
                <a:spcPts val="0"/>
              </a:spcAft>
              <a:buSzPts val="1600"/>
              <a:buChar char="➢"/>
            </a:pPr>
            <a:r>
              <a:rPr lang="en-US"/>
              <a:t>Used to monitor activity in a home or business</a:t>
            </a:r>
            <a:endParaRPr/>
          </a:p>
          <a:p>
            <a:pPr indent="-330200" lvl="0" marL="914400" rtl="0" algn="l">
              <a:spcBef>
                <a:spcPts val="1000"/>
              </a:spcBef>
              <a:spcAft>
                <a:spcPts val="0"/>
              </a:spcAft>
              <a:buSzPts val="1600"/>
              <a:buChar char="➢"/>
            </a:pPr>
            <a:r>
              <a:rPr lang="en-US"/>
              <a:t>Sensor examines the frame, determines if there’s a person, starts recording video and will push video to Firebase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Ion">
  <a:themeElements>
    <a:clrScheme name="Ion">
      <a:dk1>
        <a:srgbClr val="000000"/>
      </a:dk1>
      <a:lt1>
        <a:srgbClr val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