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287000" cx="8001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A4A3A4"/>
          </p15:clr>
        </p15:guide>
        <p15:guide id="2" pos="2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252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95821" y="685800"/>
            <a:ext cx="2667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95821" y="685800"/>
            <a:ext cx="2667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72745" y="1489150"/>
            <a:ext cx="7455600" cy="4105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72738" y="5668250"/>
            <a:ext cx="7455600" cy="158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72738" y="2212250"/>
            <a:ext cx="7455600" cy="39270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72738" y="6304450"/>
            <a:ext cx="7455600" cy="260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72738" y="4301700"/>
            <a:ext cx="7455600" cy="168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72738" y="2304950"/>
            <a:ext cx="7455600" cy="6832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72738" y="2304950"/>
            <a:ext cx="3499800" cy="6832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228350" y="2304950"/>
            <a:ext cx="3499800" cy="6832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72738" y="1111200"/>
            <a:ext cx="2457000" cy="1511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72738" y="2779200"/>
            <a:ext cx="2457000" cy="635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28969" y="900300"/>
            <a:ext cx="5571900" cy="818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000500" y="-250"/>
            <a:ext cx="4000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32313" y="2466350"/>
            <a:ext cx="3539700" cy="2964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32313" y="5606150"/>
            <a:ext cx="3539700" cy="247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322063" y="1448150"/>
            <a:ext cx="3357300" cy="739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72738" y="8461150"/>
            <a:ext cx="5248800" cy="121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72738" y="2304950"/>
            <a:ext cx="745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10678" r="10686" t="10088"/>
          <a:stretch/>
        </p:blipFill>
        <p:spPr>
          <a:xfrm>
            <a:off x="-25" y="0"/>
            <a:ext cx="8001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0" l="10678" r="10686" t="0"/>
          <a:stretch/>
        </p:blipFill>
        <p:spPr>
          <a:xfrm>
            <a:off x="0" y="4566600"/>
            <a:ext cx="8001000" cy="57204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0" y="409500"/>
            <a:ext cx="8001000" cy="4157100"/>
          </a:xfrm>
          <a:prstGeom prst="rect">
            <a:avLst/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1225" y="668813"/>
            <a:ext cx="3438525" cy="32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0" y="204763"/>
            <a:ext cx="8001000" cy="415710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Software Engineering - Spring 2019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Group #12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Kyle Abed, Adarsh Gogineni, Andy Guo, Shivum Mehta, 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Harshil Parekh, Shaan Parikh, Avi Patel, Parth Patel, Nathan Silva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March 26, 2019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https://sites.google.com/scarletmail.rutgers.edu/softwareengineeringspring2019/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325" y="5386537"/>
            <a:ext cx="2234375" cy="4080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7325" y="5246375"/>
            <a:ext cx="2234375" cy="43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/>
          <p:nvPr/>
        </p:nvSpPr>
        <p:spPr>
          <a:xfrm>
            <a:off x="3214700" y="4922400"/>
            <a:ext cx="4299600" cy="50088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b="50%" l="50%" r="50%" t="50%"/>
            </a:path>
            <a:tileRect/>
          </a:gradFill>
          <a:ln cap="flat" cmpd="sng" w="381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>
            <a:off x="3717050" y="5194525"/>
            <a:ext cx="3294900" cy="4454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</a:rPr>
              <a:t>The GlassHome application is your go-to product for all your safety and security needs. Whether it be in a home, workplace, or classroom setting, the GlassHome app will provide a true sense of security anywhere and everywhere you need it. To get started, just download the app on your android device, connect your sensors and protect yourself today.</a:t>
            </a:r>
            <a:endParaRPr sz="1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</a:rPr>
              <a:t>Features: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Simple UI and app navigation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Easy to connect sensors including:</a:t>
            </a:r>
            <a:endParaRPr sz="1000">
              <a:solidFill>
                <a:srgbClr val="FFFFFF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</a:pPr>
            <a:r>
              <a:rPr lang="en" sz="1000">
                <a:solidFill>
                  <a:srgbClr val="FFFFFF"/>
                </a:solidFill>
              </a:rPr>
              <a:t>The door/window sensor, which alerts you to any doors/windows that you may have left open or to intruders who have entered an area through a door/window</a:t>
            </a:r>
            <a:endParaRPr sz="1000">
              <a:solidFill>
                <a:srgbClr val="FFFFFF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</a:pPr>
            <a:r>
              <a:rPr lang="en" sz="1000">
                <a:solidFill>
                  <a:srgbClr val="FFFFFF"/>
                </a:solidFill>
              </a:rPr>
              <a:t>The heat sensor, which alerts you to any stovetops or ovens you may have forgot on</a:t>
            </a:r>
            <a:endParaRPr sz="1000">
              <a:solidFill>
                <a:srgbClr val="FFFFFF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</a:pPr>
            <a:r>
              <a:rPr lang="en" sz="1000">
                <a:solidFill>
                  <a:srgbClr val="FFFFFF"/>
                </a:solidFill>
              </a:rPr>
              <a:t>The water sensor, which alerts you to any leaks or spills in unwanted places</a:t>
            </a:r>
            <a:endParaRPr sz="1000">
              <a:solidFill>
                <a:srgbClr val="FFFFFF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</a:pPr>
            <a:r>
              <a:rPr lang="en" sz="1000">
                <a:solidFill>
                  <a:srgbClr val="FFFFFF"/>
                </a:solidFill>
              </a:rPr>
              <a:t>The gas sensor, which alerts you to any gas leaks or harmful air composition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Get instant notifications if your sensors pick something up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Quickly receive help from local businesses by getting relevant contact information from within the app</a:t>
            </a:r>
            <a:endParaRPr sz="1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63" name="Google Shape;63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43013" y="1267075"/>
            <a:ext cx="5314950" cy="104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