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287000" cx="8001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40">
          <p15:clr>
            <a:srgbClr val="A4A3A4"/>
          </p15:clr>
        </p15:guide>
        <p15:guide id="2" pos="25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40" orient="horz"/>
        <p:guide pos="252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095821" y="685800"/>
            <a:ext cx="2667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095821" y="685800"/>
            <a:ext cx="2667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72745" y="1489150"/>
            <a:ext cx="7455600" cy="4105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72738" y="5668250"/>
            <a:ext cx="7455600" cy="158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72738" y="2212250"/>
            <a:ext cx="7455600" cy="39270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72738" y="6304450"/>
            <a:ext cx="7455600" cy="260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72738" y="4301700"/>
            <a:ext cx="7455600" cy="168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72738" y="890050"/>
            <a:ext cx="7455600" cy="114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72738" y="2304950"/>
            <a:ext cx="7455600" cy="6832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72738" y="890050"/>
            <a:ext cx="7455600" cy="114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72738" y="2304950"/>
            <a:ext cx="3499800" cy="6832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228350" y="2304950"/>
            <a:ext cx="3499800" cy="6832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72738" y="890050"/>
            <a:ext cx="7455600" cy="114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72738" y="1111200"/>
            <a:ext cx="2457000" cy="1511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72738" y="2779200"/>
            <a:ext cx="2457000" cy="635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28969" y="900300"/>
            <a:ext cx="5571900" cy="818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000500" y="-250"/>
            <a:ext cx="4000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32313" y="2466350"/>
            <a:ext cx="3539700" cy="2964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32313" y="5606150"/>
            <a:ext cx="3539700" cy="2470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322063" y="1448150"/>
            <a:ext cx="3357300" cy="739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72738" y="8461150"/>
            <a:ext cx="5248800" cy="121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72738" y="890050"/>
            <a:ext cx="74556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72738" y="2304950"/>
            <a:ext cx="74556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413401" y="9326434"/>
            <a:ext cx="4800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10678" r="10686" t="10088"/>
          <a:stretch/>
        </p:blipFill>
        <p:spPr>
          <a:xfrm>
            <a:off x="-25" y="0"/>
            <a:ext cx="8001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b="0" l="10678" r="10686" t="0"/>
          <a:stretch/>
        </p:blipFill>
        <p:spPr>
          <a:xfrm>
            <a:off x="0" y="4566600"/>
            <a:ext cx="8001000" cy="57204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/>
          <p:nvPr/>
        </p:nvSpPr>
        <p:spPr>
          <a:xfrm>
            <a:off x="497325" y="461250"/>
            <a:ext cx="7017000" cy="95517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FE9FB"/>
              </a:gs>
              <a:gs pos="100000">
                <a:srgbClr val="6E9BE7"/>
              </a:gs>
            </a:gsLst>
            <a:path path="circle">
              <a:fillToRect b="50%" l="50%" r="50%" t="50%"/>
            </a:path>
            <a:tileRect/>
          </a:gradFill>
          <a:ln cap="flat" cmpd="sng" w="3810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0" y="204763"/>
            <a:ext cx="8001000" cy="4157100"/>
          </a:xfrm>
          <a:prstGeom prst="rect">
            <a:avLst/>
          </a:prstGeom>
          <a:noFill/>
          <a:ln>
            <a:noFill/>
          </a:ln>
          <a:effectLst>
            <a:outerShdw blurRad="42863" rotWithShape="0" algn="bl" dir="5400000" dist="19050">
              <a:srgbClr val="000000"/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Software Engineering - Spring 2019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Group #12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Kyle Abed, Adarsh Gogineni, Andy Guo, Shivum Mehta, 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Harshil Parekh, Shaan Parikh, Avi Patel, Parth Patel, Nathan Silva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April 23, 2019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https://sites.google.com/scarletmail.rutgers.edu/glasshome/home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4">
            <a:alphaModFix/>
          </a:blip>
          <a:srcRect b="2836" l="2470" r="2886" t="3853"/>
          <a:stretch/>
        </p:blipFill>
        <p:spPr>
          <a:xfrm>
            <a:off x="1314450" y="5433050"/>
            <a:ext cx="2114550" cy="392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59325" y="5194525"/>
            <a:ext cx="2234375" cy="43491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3717050" y="5194525"/>
            <a:ext cx="3294900" cy="4454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/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</a:rPr>
              <a:t>The GlassHome application is your go-to product for all your safety and security needs. Whether it be in a home, workplace, or classroom setting, the GlassHome app will provide a true sense of security anywhere and everywhere you need it. To get started, just download the app on your android device, connect your sensors and protect yourself today.</a:t>
            </a:r>
            <a:endParaRPr sz="10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</a:rPr>
              <a:t>Features:</a:t>
            </a:r>
            <a:endParaRPr sz="1000">
              <a:solidFill>
                <a:srgbClr val="FFFFFF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</a:pPr>
            <a:r>
              <a:rPr lang="en" sz="1000">
                <a:solidFill>
                  <a:srgbClr val="FFFFFF"/>
                </a:solidFill>
              </a:rPr>
              <a:t>Simple UI and app navigation</a:t>
            </a:r>
            <a:endParaRPr sz="1000">
              <a:solidFill>
                <a:srgbClr val="FFFFFF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</a:pPr>
            <a:r>
              <a:rPr lang="en" sz="1000">
                <a:solidFill>
                  <a:srgbClr val="FFFFFF"/>
                </a:solidFill>
              </a:rPr>
              <a:t>Easy to connect sensors including:</a:t>
            </a:r>
            <a:endParaRPr sz="1000">
              <a:solidFill>
                <a:srgbClr val="FFFFFF"/>
              </a:solidFill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</a:pPr>
            <a:r>
              <a:rPr lang="en" sz="1000">
                <a:solidFill>
                  <a:srgbClr val="FFFFFF"/>
                </a:solidFill>
              </a:rPr>
              <a:t>The door/window sensor, which alerts you to any doors/windows that you may have left open or to intruders who have entered an area through a door/window</a:t>
            </a:r>
            <a:endParaRPr sz="1000">
              <a:solidFill>
                <a:srgbClr val="FFFFFF"/>
              </a:solidFill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</a:pPr>
            <a:r>
              <a:rPr lang="en" sz="1000">
                <a:solidFill>
                  <a:srgbClr val="FFFFFF"/>
                </a:solidFill>
              </a:rPr>
              <a:t>The heat sensor, which alerts you to any stovetops or ovens you may have forgot on</a:t>
            </a:r>
            <a:endParaRPr sz="1000">
              <a:solidFill>
                <a:srgbClr val="FFFFFF"/>
              </a:solidFill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</a:pPr>
            <a:r>
              <a:rPr lang="en" sz="1000">
                <a:solidFill>
                  <a:srgbClr val="FFFFFF"/>
                </a:solidFill>
              </a:rPr>
              <a:t>The gas sensor, which alerts you to any gas leaks or harmful air composition</a:t>
            </a:r>
            <a:endParaRPr sz="1000">
              <a:solidFill>
                <a:srgbClr val="FFFFFF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</a:pPr>
            <a:r>
              <a:rPr lang="en" sz="1000">
                <a:solidFill>
                  <a:srgbClr val="FFFFFF"/>
                </a:solidFill>
              </a:rPr>
              <a:t>Get instant notifications when your sensors pick something up</a:t>
            </a:r>
            <a:endParaRPr sz="1000">
              <a:solidFill>
                <a:srgbClr val="FFFFFF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</a:pPr>
            <a:r>
              <a:rPr lang="en" sz="1000">
                <a:solidFill>
                  <a:srgbClr val="FFFFFF"/>
                </a:solidFill>
              </a:rPr>
              <a:t>Get a video recording when cameras detect anyone near your home</a:t>
            </a:r>
            <a:endParaRPr sz="1000">
              <a:solidFill>
                <a:srgbClr val="FFFFFF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Char char="●"/>
            </a:pPr>
            <a:r>
              <a:rPr lang="en" sz="1000">
                <a:solidFill>
                  <a:srgbClr val="FFFFFF"/>
                </a:solidFill>
              </a:rPr>
              <a:t>Turn off Lock Mode to disable notifications</a:t>
            </a:r>
            <a:endParaRPr sz="10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86850" y="1151375"/>
            <a:ext cx="5027300" cy="226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