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78" r:id="rId3"/>
    <p:sldId id="284" r:id="rId4"/>
    <p:sldId id="285" r:id="rId5"/>
    <p:sldId id="286" r:id="rId6"/>
    <p:sldId id="28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13F553-86F7-46AF-B346-A9A8883BA3CE}" v="6" dt="2019-05-06T17:51:33.8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34" autoAdjust="0"/>
    <p:restoredTop sz="94660"/>
  </p:normalViewPr>
  <p:slideViewPr>
    <p:cSldViewPr snapToGrid="0">
      <p:cViewPr varScale="1">
        <p:scale>
          <a:sx n="85" d="100"/>
          <a:sy n="85" d="100"/>
        </p:scale>
        <p:origin x="65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Nguyen" userId="9ba96c73b93a753a" providerId="LiveId" clId="{BFDED560-EED5-4FCC-8CB5-38242F81A0A0}"/>
    <pc:docChg chg="custSel delSld modSld">
      <pc:chgData name="Daniel Nguyen" userId="9ba96c73b93a753a" providerId="LiveId" clId="{BFDED560-EED5-4FCC-8CB5-38242F81A0A0}" dt="2019-05-06T17:51:33.803" v="5"/>
      <pc:docMkLst>
        <pc:docMk/>
      </pc:docMkLst>
      <pc:sldChg chg="del">
        <pc:chgData name="Daniel Nguyen" userId="9ba96c73b93a753a" providerId="LiveId" clId="{BFDED560-EED5-4FCC-8CB5-38242F81A0A0}" dt="2019-05-06T17:51:10.427" v="1" actId="2696"/>
        <pc:sldMkLst>
          <pc:docMk/>
          <pc:sldMk cId="206922531" sldId="257"/>
        </pc:sldMkLst>
      </pc:sldChg>
      <pc:sldChg chg="delSp modTransition">
        <pc:chgData name="Daniel Nguyen" userId="9ba96c73b93a753a" providerId="LiveId" clId="{BFDED560-EED5-4FCC-8CB5-38242F81A0A0}" dt="2019-05-06T17:51:21.203" v="4"/>
        <pc:sldMkLst>
          <pc:docMk/>
          <pc:sldMk cId="3322156432" sldId="261"/>
        </pc:sldMkLst>
        <pc:spChg chg="del">
          <ac:chgData name="Daniel Nguyen" userId="9ba96c73b93a753a" providerId="LiveId" clId="{BFDED560-EED5-4FCC-8CB5-38242F81A0A0}" dt="2019-05-06T17:50:36.732" v="0" actId="478"/>
          <ac:spMkLst>
            <pc:docMk/>
            <pc:sldMk cId="3322156432" sldId="261"/>
            <ac:spMk id="6" creationId="{522E654A-8663-4BAB-8705-3C0BBFE1649D}"/>
          </ac:spMkLst>
        </pc:spChg>
        <pc:picChg chg="del">
          <ac:chgData name="Daniel Nguyen" userId="9ba96c73b93a753a" providerId="LiveId" clId="{BFDED560-EED5-4FCC-8CB5-38242F81A0A0}" dt="2019-05-06T17:50:36.732" v="0" actId="478"/>
          <ac:picMkLst>
            <pc:docMk/>
            <pc:sldMk cId="3322156432" sldId="261"/>
            <ac:picMk id="4" creationId="{A2AFBBB4-8889-4EE6-BABF-7E5305286AF3}"/>
          </ac:picMkLst>
        </pc:picChg>
      </pc:sldChg>
      <pc:sldChg chg="del">
        <pc:chgData name="Daniel Nguyen" userId="9ba96c73b93a753a" providerId="LiveId" clId="{BFDED560-EED5-4FCC-8CB5-38242F81A0A0}" dt="2019-05-06T17:51:12.808" v="2" actId="2696"/>
        <pc:sldMkLst>
          <pc:docMk/>
          <pc:sldMk cId="528868771" sldId="277"/>
        </pc:sldMkLst>
      </pc:sldChg>
      <pc:sldChg chg="modTransition modAnim">
        <pc:chgData name="Daniel Nguyen" userId="9ba96c73b93a753a" providerId="LiveId" clId="{BFDED560-EED5-4FCC-8CB5-38242F81A0A0}" dt="2019-05-06T17:51:33.803" v="5"/>
        <pc:sldMkLst>
          <pc:docMk/>
          <pc:sldMk cId="15368892" sldId="278"/>
        </pc:sldMkLst>
      </pc:sldChg>
      <pc:sldChg chg="del">
        <pc:chgData name="Daniel Nguyen" userId="9ba96c73b93a753a" providerId="LiveId" clId="{BFDED560-EED5-4FCC-8CB5-38242F81A0A0}" dt="2019-05-06T17:51:15.929" v="3" actId="2696"/>
        <pc:sldMkLst>
          <pc:docMk/>
          <pc:sldMk cId="1417574497" sldId="283"/>
        </pc:sldMkLst>
      </pc:sldChg>
      <pc:sldChg chg="modTransition">
        <pc:chgData name="Daniel Nguyen" userId="9ba96c73b93a753a" providerId="LiveId" clId="{BFDED560-EED5-4FCC-8CB5-38242F81A0A0}" dt="2019-05-06T17:51:21.203" v="4"/>
        <pc:sldMkLst>
          <pc:docMk/>
          <pc:sldMk cId="1179309494" sldId="284"/>
        </pc:sldMkLst>
      </pc:sldChg>
      <pc:sldChg chg="modTransition">
        <pc:chgData name="Daniel Nguyen" userId="9ba96c73b93a753a" providerId="LiveId" clId="{BFDED560-EED5-4FCC-8CB5-38242F81A0A0}" dt="2019-05-06T17:51:21.203" v="4"/>
        <pc:sldMkLst>
          <pc:docMk/>
          <pc:sldMk cId="1074826814" sldId="285"/>
        </pc:sldMkLst>
      </pc:sldChg>
      <pc:sldChg chg="modTransition">
        <pc:chgData name="Daniel Nguyen" userId="9ba96c73b93a753a" providerId="LiveId" clId="{BFDED560-EED5-4FCC-8CB5-38242F81A0A0}" dt="2019-05-06T17:51:21.203" v="4"/>
        <pc:sldMkLst>
          <pc:docMk/>
          <pc:sldMk cId="493198823" sldId="286"/>
        </pc:sldMkLst>
      </pc:sldChg>
      <pc:sldChg chg="modTransition">
        <pc:chgData name="Daniel Nguyen" userId="9ba96c73b93a753a" providerId="LiveId" clId="{BFDED560-EED5-4FCC-8CB5-38242F81A0A0}" dt="2019-05-06T17:51:21.203" v="4"/>
        <pc:sldMkLst>
          <pc:docMk/>
          <pc:sldMk cId="40952030" sldId="2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3D001-23B5-427B-86D7-36C505D5D987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566B3-FA92-433E-B015-7E88E7A58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7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⚠️ [AUTOMATIC TRANSITION – DO NOT CLICK] ⚠️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61254-8D60-4995-908F-7D80EDF61C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16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⚠️ [AUTOMATIC TRANSITION – DO NOT CLICK] ⚠️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61254-8D60-4995-908F-7D80EDF61C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12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⚠️ [AUTOMATIC TRANSITION – DO NOT CLICK] ⚠️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61254-8D60-4995-908F-7D80EDF61C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58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⚠️ [AUTOMATIC TRANSITION – DO NOT CLICK] ⚠️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61254-8D60-4995-908F-7D80EDF61C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80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⚠️ [AUTOMATIC TRANSITION – DO NOT CLICK] ⚠️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61254-8D60-4995-908F-7D80EDF61C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00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⚠️ [AUTOMATIC TRANSITION – DO NOT CLICK] ⚠️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661254-8D60-4995-908F-7D80EDF61C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C4047-A3C4-4042-AC57-AB2E174F89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1D95B0-D6B8-492B-9793-9A992A2A1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09F37-67D8-43EA-8462-89C3C7C59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A7E83-0989-427A-ABF9-327D21510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7EE45-683C-475A-86B9-975D459F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7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801C1-C9A8-4394-A098-4F20218B6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E3D2DB-E5F6-475B-B421-395AD936D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D98E3-997E-4B1E-BB71-49EED12CE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D4E6C-D834-40BD-AB78-74773A42A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1A093-92C5-469F-92B5-6C03ED75F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8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505C8D-38F9-4125-BE4F-CC9A8D178F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AC88F9-1BF4-42DD-8C7C-20BC4F4B2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32490-C413-4012-BAAE-CD3709DB7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DF9E1-11FD-46FF-890E-43E6FDF5C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60983-5DDC-49CA-B945-4FA16F322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5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1F78A-6B0F-4A6E-9937-40E8A1E6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1883F-02C4-46E0-B320-126A25144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52C6F-878A-4652-A269-B0DCE5785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F42EF-9683-4C7E-8512-EBD104086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CC9A4-FEF9-425B-BA6E-2D92C745B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93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4CA42-6906-4A3F-8EB4-D6BDF9B6D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85328-6DF6-45E1-B113-6280D1B7B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7B3D7-83D6-4A52-A37A-CE302D51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A4971-0884-4A95-9BC7-0ABFC32CF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F5E84-1EA7-4F69-A72F-B99B918A3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86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429BD-845F-4303-9834-5F285FFBE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14876-5ACA-4B62-86F8-0CB0DF611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1F704-34D8-455D-AA13-13E7F2716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64879-16A5-4D07-8AE8-D2928ACE3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D28D6D-3A72-4654-9DE6-DFA2D6C20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84812-012C-4876-A4F8-69A57A88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5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76184-8FC3-4F39-8ED1-165F65499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C5455-794A-493E-B7DB-4DA1996BA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2B861-2FB7-419A-881B-0050A8728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DBAE9F-50C0-41C2-982D-353C7C820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3DC5F6-0DF4-4535-9F46-09E34621A0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F438CB-ACC0-4721-A0C9-802B594C2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80E09C-D0A1-4FCA-AA12-3C62C9163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9FD6B6-8C37-4376-B0BC-A86EB7E6F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2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D5578-8693-4015-9761-8A73C18D7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F4D44F-4F49-408A-9C1E-049DC9F2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461F36-5370-4ED9-9FE5-A477515E5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7D2D2F-5CB6-4BCE-B270-80EC618D2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00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0B6A2A-58EE-4A45-99EB-F7DB5815F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564076-AAA6-47E3-9CFC-9E93DF6BF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797B8-18F5-4D5A-9595-E2AD3624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6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F4771-EBE5-4D2D-BB5D-859864461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31BB7-C15F-4259-B2FF-54DF3746E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BAA77-0508-4FD6-9BAF-D526E1558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7CFC7-58A8-4054-99A1-931642518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71402E-00F4-4EC7-8BCB-C117A4ABD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7091B-CFBC-4EB4-ABE7-71E4FC788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7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8A387-075B-41C8-941B-678B0A2FC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3FF801-AAAC-4F21-A0E3-D2F3BFF563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5CFCD9-714E-49DD-A6F6-57B58E4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FAAE7-E2CB-4430-8B5C-31FFBDB47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AE524-1D38-4E13-90AA-82DFA4FCF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E7AD7-7398-4C6B-8670-48685010D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4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DE1B3C-1CBB-488F-A960-92F0EC7C5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70F37-8097-4D12-A99F-F12FD775C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80CC8-0928-40D9-8835-FD747E9EFE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FB5A6-2EC0-4B6C-9F59-310C1A27CC4A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51891-1447-4E56-9816-175794E94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C6E25-E52C-4FFA-BC72-195C6ACC2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C8878-3FBD-418E-BB51-080A2D1E6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67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mart-lock-demo.netlify.com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9F7F94F2-E072-4D0D-83C7-5EC3A1350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54" y="1508760"/>
            <a:ext cx="4789093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156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"/>
    </mc:Choice>
    <mc:Fallback>
      <p:transition advTm="1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302096A8-2921-45A4-9B83-3D26DBAE6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A8421B-D0A5-46AE-9E7F-C2D5DAFE8609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60000">
                <a:schemeClr val="tx2">
                  <a:lumMod val="60000"/>
                  <a:lumOff val="40000"/>
                  <a:alpha val="80000"/>
                </a:schemeClr>
              </a:gs>
              <a:gs pos="100000">
                <a:schemeClr val="tx2">
                  <a:lumMod val="20000"/>
                  <a:lumOff val="80000"/>
                  <a:alpha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9F7F94F2-E072-4D0D-83C7-5EC3A1350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50" y="5692589"/>
            <a:ext cx="1140260" cy="9144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A33B06-A76F-44BA-8271-8076E2C8731C}"/>
              </a:ext>
            </a:extLst>
          </p:cNvPr>
          <p:cNvCxnSpPr>
            <a:cxnSpLocks/>
          </p:cNvCxnSpPr>
          <p:nvPr/>
        </p:nvCxnSpPr>
        <p:spPr>
          <a:xfrm>
            <a:off x="958409" y="1486511"/>
            <a:ext cx="0" cy="50292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3EB36D-32E8-4251-B620-918CA3A36377}"/>
              </a:ext>
            </a:extLst>
          </p:cNvPr>
          <p:cNvCxnSpPr/>
          <p:nvPr/>
        </p:nvCxnSpPr>
        <p:spPr>
          <a:xfrm>
            <a:off x="508671" y="2009724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2AAE96-4DB0-4FA7-A1CD-4A619D83A06F}"/>
              </a:ext>
            </a:extLst>
          </p:cNvPr>
          <p:cNvCxnSpPr/>
          <p:nvPr/>
        </p:nvCxnSpPr>
        <p:spPr>
          <a:xfrm>
            <a:off x="501209" y="2934719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F2052B-3E07-498D-A2DF-3E1D13DDB1B3}"/>
              </a:ext>
            </a:extLst>
          </p:cNvPr>
          <p:cNvCxnSpPr/>
          <p:nvPr/>
        </p:nvCxnSpPr>
        <p:spPr>
          <a:xfrm>
            <a:off x="508671" y="384545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3DA9E8-44AC-4CDE-BA56-079E7CEF1E28}"/>
              </a:ext>
            </a:extLst>
          </p:cNvPr>
          <p:cNvCxnSpPr/>
          <p:nvPr/>
        </p:nvCxnSpPr>
        <p:spPr>
          <a:xfrm>
            <a:off x="508671" y="4773298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217FEF-B3F5-4B92-B184-09A20D224847}"/>
              </a:ext>
            </a:extLst>
          </p:cNvPr>
          <p:cNvCxnSpPr/>
          <p:nvPr/>
        </p:nvCxnSpPr>
        <p:spPr>
          <a:xfrm>
            <a:off x="501209" y="573578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79021D9-FF9F-4315-945D-F8A08756482D}"/>
              </a:ext>
            </a:extLst>
          </p:cNvPr>
          <p:cNvSpPr/>
          <p:nvPr/>
        </p:nvSpPr>
        <p:spPr>
          <a:xfrm rot="16200000">
            <a:off x="203944" y="1992676"/>
            <a:ext cx="5479468" cy="2872648"/>
          </a:xfrm>
          <a:prstGeom prst="triangle">
            <a:avLst>
              <a:gd name="adj" fmla="val 76204"/>
            </a:avLst>
          </a:prstGeom>
          <a:solidFill>
            <a:srgbClr val="222A35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Image result for map marker">
            <a:extLst>
              <a:ext uri="{FF2B5EF4-FFF2-40B4-BE49-F238E27FC236}">
                <a16:creationId xmlns:a16="http://schemas.microsoft.com/office/drawing/2014/main" id="{7DDE51A5-E082-49E4-83A2-8CB40C328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2939" y="1570453"/>
            <a:ext cx="878541" cy="8785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139C46-8F21-4300-9448-9D699FF676AC}"/>
              </a:ext>
            </a:extLst>
          </p:cNvPr>
          <p:cNvSpPr/>
          <p:nvPr/>
        </p:nvSpPr>
        <p:spPr>
          <a:xfrm>
            <a:off x="4383050" y="692729"/>
            <a:ext cx="5943600" cy="5486400"/>
          </a:xfrm>
          <a:prstGeom prst="rect">
            <a:avLst/>
          </a:prstGeom>
          <a:solidFill>
            <a:srgbClr val="222A35">
              <a:alpha val="69804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01660A-EC0D-43CE-AC70-CE8E049E9808}"/>
              </a:ext>
            </a:extLst>
          </p:cNvPr>
          <p:cNvSpPr txBox="1"/>
          <p:nvPr/>
        </p:nvSpPr>
        <p:spPr>
          <a:xfrm>
            <a:off x="4606102" y="921329"/>
            <a:ext cx="5486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Ubuntu" panose="020B0504030602030204" pitchFamily="34" charset="0"/>
              </a:rPr>
              <a:t>Web App Login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Access the web application: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https://smart-lock-demo.netlify.com/</a:t>
            </a:r>
            <a:endParaRPr lang="en-US" sz="2000" dirty="0">
              <a:solidFill>
                <a:schemeClr val="bg1"/>
              </a:solidFill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7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5476A24B-5F29-42CA-B314-43B141AF45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341" y="3019476"/>
            <a:ext cx="1943921" cy="27163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986F50-3269-450D-AB61-16087A79C32E}"/>
              </a:ext>
            </a:extLst>
          </p:cNvPr>
          <p:cNvSpPr txBox="1"/>
          <p:nvPr/>
        </p:nvSpPr>
        <p:spPr>
          <a:xfrm>
            <a:off x="501209" y="312369"/>
            <a:ext cx="36476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Demo 2 Roadmap</a:t>
            </a:r>
          </a:p>
        </p:txBody>
      </p:sp>
    </p:spTree>
    <p:extLst>
      <p:ext uri="{BB962C8B-B14F-4D97-AF65-F5344CB8AC3E}">
        <p14:creationId xmlns:p14="http://schemas.microsoft.com/office/powerpoint/2010/main" val="1536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302096A8-2921-45A4-9B83-3D26DBAE6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A8421B-D0A5-46AE-9E7F-C2D5DAFE8609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60000">
                <a:schemeClr val="tx2">
                  <a:lumMod val="60000"/>
                  <a:lumOff val="40000"/>
                  <a:alpha val="80000"/>
                </a:schemeClr>
              </a:gs>
              <a:gs pos="100000">
                <a:schemeClr val="tx2">
                  <a:lumMod val="20000"/>
                  <a:lumOff val="80000"/>
                  <a:alpha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9F7F94F2-E072-4D0D-83C7-5EC3A1350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50" y="5692589"/>
            <a:ext cx="1140260" cy="9144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A33B06-A76F-44BA-8271-8076E2C8731C}"/>
              </a:ext>
            </a:extLst>
          </p:cNvPr>
          <p:cNvCxnSpPr>
            <a:cxnSpLocks/>
          </p:cNvCxnSpPr>
          <p:nvPr/>
        </p:nvCxnSpPr>
        <p:spPr>
          <a:xfrm>
            <a:off x="958409" y="1486511"/>
            <a:ext cx="0" cy="50292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3EB36D-32E8-4251-B620-918CA3A36377}"/>
              </a:ext>
            </a:extLst>
          </p:cNvPr>
          <p:cNvCxnSpPr/>
          <p:nvPr/>
        </p:nvCxnSpPr>
        <p:spPr>
          <a:xfrm>
            <a:off x="508671" y="2009724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2AAE96-4DB0-4FA7-A1CD-4A619D83A06F}"/>
              </a:ext>
            </a:extLst>
          </p:cNvPr>
          <p:cNvCxnSpPr/>
          <p:nvPr/>
        </p:nvCxnSpPr>
        <p:spPr>
          <a:xfrm>
            <a:off x="501209" y="2934719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F2052B-3E07-498D-A2DF-3E1D13DDB1B3}"/>
              </a:ext>
            </a:extLst>
          </p:cNvPr>
          <p:cNvCxnSpPr/>
          <p:nvPr/>
        </p:nvCxnSpPr>
        <p:spPr>
          <a:xfrm>
            <a:off x="508671" y="384545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3DA9E8-44AC-4CDE-BA56-079E7CEF1E28}"/>
              </a:ext>
            </a:extLst>
          </p:cNvPr>
          <p:cNvCxnSpPr/>
          <p:nvPr/>
        </p:nvCxnSpPr>
        <p:spPr>
          <a:xfrm>
            <a:off x="508671" y="4773298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217FEF-B3F5-4B92-B184-09A20D224847}"/>
              </a:ext>
            </a:extLst>
          </p:cNvPr>
          <p:cNvCxnSpPr/>
          <p:nvPr/>
        </p:nvCxnSpPr>
        <p:spPr>
          <a:xfrm>
            <a:off x="501209" y="573578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79021D9-FF9F-4315-945D-F8A08756482D}"/>
              </a:ext>
            </a:extLst>
          </p:cNvPr>
          <p:cNvSpPr/>
          <p:nvPr/>
        </p:nvSpPr>
        <p:spPr>
          <a:xfrm rot="16200000">
            <a:off x="203944" y="1992676"/>
            <a:ext cx="5479468" cy="2872648"/>
          </a:xfrm>
          <a:prstGeom prst="triangle">
            <a:avLst>
              <a:gd name="adj" fmla="val 59249"/>
            </a:avLst>
          </a:prstGeom>
          <a:solidFill>
            <a:srgbClr val="222A35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Image result for map marker">
            <a:extLst>
              <a:ext uri="{FF2B5EF4-FFF2-40B4-BE49-F238E27FC236}">
                <a16:creationId xmlns:a16="http://schemas.microsoft.com/office/drawing/2014/main" id="{7DDE51A5-E082-49E4-83A2-8CB40C328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2939" y="2484855"/>
            <a:ext cx="878541" cy="8785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139C46-8F21-4300-9448-9D699FF676AC}"/>
              </a:ext>
            </a:extLst>
          </p:cNvPr>
          <p:cNvSpPr/>
          <p:nvPr/>
        </p:nvSpPr>
        <p:spPr>
          <a:xfrm>
            <a:off x="4383050" y="692729"/>
            <a:ext cx="5943600" cy="5486400"/>
          </a:xfrm>
          <a:prstGeom prst="rect">
            <a:avLst/>
          </a:prstGeom>
          <a:solidFill>
            <a:srgbClr val="222A35">
              <a:alpha val="69804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01660A-EC0D-43CE-AC70-CE8E049E9808}"/>
              </a:ext>
            </a:extLst>
          </p:cNvPr>
          <p:cNvSpPr txBox="1"/>
          <p:nvPr/>
        </p:nvSpPr>
        <p:spPr>
          <a:xfrm>
            <a:off x="4606102" y="921329"/>
            <a:ext cx="5486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Ubuntu" panose="020B0504030602030204" pitchFamily="34" charset="0"/>
              </a:rPr>
              <a:t>Temporary Visitor Authentication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View temporary authentication information.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Copy &amp; Delete temporary authentication URLs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Add &amp; remove temporary Visitors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QR code unlock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986F50-3269-450D-AB61-16087A79C32E}"/>
              </a:ext>
            </a:extLst>
          </p:cNvPr>
          <p:cNvSpPr txBox="1"/>
          <p:nvPr/>
        </p:nvSpPr>
        <p:spPr>
          <a:xfrm>
            <a:off x="501209" y="312369"/>
            <a:ext cx="36476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Demo 2 Roadmap</a:t>
            </a:r>
          </a:p>
        </p:txBody>
      </p:sp>
    </p:spTree>
    <p:extLst>
      <p:ext uri="{BB962C8B-B14F-4D97-AF65-F5344CB8AC3E}">
        <p14:creationId xmlns:p14="http://schemas.microsoft.com/office/powerpoint/2010/main" val="1179309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302096A8-2921-45A4-9B83-3D26DBAE6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A8421B-D0A5-46AE-9E7F-C2D5DAFE8609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60000">
                <a:schemeClr val="tx2">
                  <a:lumMod val="60000"/>
                  <a:lumOff val="40000"/>
                  <a:alpha val="80000"/>
                </a:schemeClr>
              </a:gs>
              <a:gs pos="100000">
                <a:schemeClr val="tx2">
                  <a:lumMod val="20000"/>
                  <a:lumOff val="80000"/>
                  <a:alpha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9F7F94F2-E072-4D0D-83C7-5EC3A1350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50" y="5692589"/>
            <a:ext cx="1140260" cy="9144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A33B06-A76F-44BA-8271-8076E2C8731C}"/>
              </a:ext>
            </a:extLst>
          </p:cNvPr>
          <p:cNvCxnSpPr>
            <a:cxnSpLocks/>
          </p:cNvCxnSpPr>
          <p:nvPr/>
        </p:nvCxnSpPr>
        <p:spPr>
          <a:xfrm>
            <a:off x="958409" y="1486511"/>
            <a:ext cx="0" cy="50292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3EB36D-32E8-4251-B620-918CA3A36377}"/>
              </a:ext>
            </a:extLst>
          </p:cNvPr>
          <p:cNvCxnSpPr/>
          <p:nvPr/>
        </p:nvCxnSpPr>
        <p:spPr>
          <a:xfrm>
            <a:off x="508671" y="2009724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2AAE96-4DB0-4FA7-A1CD-4A619D83A06F}"/>
              </a:ext>
            </a:extLst>
          </p:cNvPr>
          <p:cNvCxnSpPr/>
          <p:nvPr/>
        </p:nvCxnSpPr>
        <p:spPr>
          <a:xfrm>
            <a:off x="501209" y="2934719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F2052B-3E07-498D-A2DF-3E1D13DDB1B3}"/>
              </a:ext>
            </a:extLst>
          </p:cNvPr>
          <p:cNvCxnSpPr/>
          <p:nvPr/>
        </p:nvCxnSpPr>
        <p:spPr>
          <a:xfrm>
            <a:off x="508671" y="384545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3DA9E8-44AC-4CDE-BA56-079E7CEF1E28}"/>
              </a:ext>
            </a:extLst>
          </p:cNvPr>
          <p:cNvCxnSpPr/>
          <p:nvPr/>
        </p:nvCxnSpPr>
        <p:spPr>
          <a:xfrm>
            <a:off x="508671" y="4773298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217FEF-B3F5-4B92-B184-09A20D224847}"/>
              </a:ext>
            </a:extLst>
          </p:cNvPr>
          <p:cNvCxnSpPr/>
          <p:nvPr/>
        </p:nvCxnSpPr>
        <p:spPr>
          <a:xfrm>
            <a:off x="501209" y="573578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79021D9-FF9F-4315-945D-F8A08756482D}"/>
              </a:ext>
            </a:extLst>
          </p:cNvPr>
          <p:cNvSpPr/>
          <p:nvPr/>
        </p:nvSpPr>
        <p:spPr>
          <a:xfrm rot="16200000">
            <a:off x="203944" y="1992676"/>
            <a:ext cx="5479468" cy="2872648"/>
          </a:xfrm>
          <a:prstGeom prst="triangle">
            <a:avLst>
              <a:gd name="adj" fmla="val 42383"/>
            </a:avLst>
          </a:prstGeom>
          <a:solidFill>
            <a:srgbClr val="222A35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Image result for map marker">
            <a:extLst>
              <a:ext uri="{FF2B5EF4-FFF2-40B4-BE49-F238E27FC236}">
                <a16:creationId xmlns:a16="http://schemas.microsoft.com/office/drawing/2014/main" id="{7DDE51A5-E082-49E4-83A2-8CB40C328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2939" y="3404151"/>
            <a:ext cx="878541" cy="8785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139C46-8F21-4300-9448-9D699FF676AC}"/>
              </a:ext>
            </a:extLst>
          </p:cNvPr>
          <p:cNvSpPr/>
          <p:nvPr/>
        </p:nvSpPr>
        <p:spPr>
          <a:xfrm>
            <a:off x="4383050" y="692729"/>
            <a:ext cx="5943600" cy="5486400"/>
          </a:xfrm>
          <a:prstGeom prst="rect">
            <a:avLst/>
          </a:prstGeom>
          <a:solidFill>
            <a:srgbClr val="222A35">
              <a:alpha val="69804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01660A-EC0D-43CE-AC70-CE8E049E9808}"/>
              </a:ext>
            </a:extLst>
          </p:cNvPr>
          <p:cNvSpPr txBox="1"/>
          <p:nvPr/>
        </p:nvSpPr>
        <p:spPr>
          <a:xfrm>
            <a:off x="4606102" y="921329"/>
            <a:ext cx="5486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Ubuntu" panose="020B0504030602030204" pitchFamily="34" charset="0"/>
              </a:rPr>
              <a:t>Live Video Feed &amp; Facial Recognition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View live footage from camera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Residents Interface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Facial Recognition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986F50-3269-450D-AB61-16087A79C32E}"/>
              </a:ext>
            </a:extLst>
          </p:cNvPr>
          <p:cNvSpPr txBox="1"/>
          <p:nvPr/>
        </p:nvSpPr>
        <p:spPr>
          <a:xfrm>
            <a:off x="501209" y="312369"/>
            <a:ext cx="36476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Demo 2 Roadmap</a:t>
            </a:r>
          </a:p>
        </p:txBody>
      </p:sp>
    </p:spTree>
    <p:extLst>
      <p:ext uri="{BB962C8B-B14F-4D97-AF65-F5344CB8AC3E}">
        <p14:creationId xmlns:p14="http://schemas.microsoft.com/office/powerpoint/2010/main" val="107482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302096A8-2921-45A4-9B83-3D26DBAE6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A8421B-D0A5-46AE-9E7F-C2D5DAFE8609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60000">
                <a:schemeClr val="tx2">
                  <a:lumMod val="60000"/>
                  <a:lumOff val="40000"/>
                  <a:alpha val="80000"/>
                </a:schemeClr>
              </a:gs>
              <a:gs pos="100000">
                <a:schemeClr val="tx2">
                  <a:lumMod val="20000"/>
                  <a:lumOff val="80000"/>
                  <a:alpha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9F7F94F2-E072-4D0D-83C7-5EC3A1350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50" y="5692589"/>
            <a:ext cx="1140260" cy="9144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A33B06-A76F-44BA-8271-8076E2C8731C}"/>
              </a:ext>
            </a:extLst>
          </p:cNvPr>
          <p:cNvCxnSpPr>
            <a:cxnSpLocks/>
          </p:cNvCxnSpPr>
          <p:nvPr/>
        </p:nvCxnSpPr>
        <p:spPr>
          <a:xfrm>
            <a:off x="958409" y="1486511"/>
            <a:ext cx="0" cy="50292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3EB36D-32E8-4251-B620-918CA3A36377}"/>
              </a:ext>
            </a:extLst>
          </p:cNvPr>
          <p:cNvCxnSpPr/>
          <p:nvPr/>
        </p:nvCxnSpPr>
        <p:spPr>
          <a:xfrm>
            <a:off x="508671" y="2009724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2AAE96-4DB0-4FA7-A1CD-4A619D83A06F}"/>
              </a:ext>
            </a:extLst>
          </p:cNvPr>
          <p:cNvCxnSpPr/>
          <p:nvPr/>
        </p:nvCxnSpPr>
        <p:spPr>
          <a:xfrm>
            <a:off x="501209" y="2934719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F2052B-3E07-498D-A2DF-3E1D13DDB1B3}"/>
              </a:ext>
            </a:extLst>
          </p:cNvPr>
          <p:cNvCxnSpPr/>
          <p:nvPr/>
        </p:nvCxnSpPr>
        <p:spPr>
          <a:xfrm>
            <a:off x="508671" y="384545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3DA9E8-44AC-4CDE-BA56-079E7CEF1E28}"/>
              </a:ext>
            </a:extLst>
          </p:cNvPr>
          <p:cNvCxnSpPr/>
          <p:nvPr/>
        </p:nvCxnSpPr>
        <p:spPr>
          <a:xfrm>
            <a:off x="508671" y="4773298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217FEF-B3F5-4B92-B184-09A20D224847}"/>
              </a:ext>
            </a:extLst>
          </p:cNvPr>
          <p:cNvCxnSpPr/>
          <p:nvPr/>
        </p:nvCxnSpPr>
        <p:spPr>
          <a:xfrm>
            <a:off x="501209" y="573578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79021D9-FF9F-4315-945D-F8A08756482D}"/>
              </a:ext>
            </a:extLst>
          </p:cNvPr>
          <p:cNvSpPr/>
          <p:nvPr/>
        </p:nvSpPr>
        <p:spPr>
          <a:xfrm rot="16200000">
            <a:off x="203944" y="1992676"/>
            <a:ext cx="5479468" cy="2872648"/>
          </a:xfrm>
          <a:prstGeom prst="triangle">
            <a:avLst>
              <a:gd name="adj" fmla="val 25606"/>
            </a:avLst>
          </a:prstGeom>
          <a:solidFill>
            <a:srgbClr val="222A35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Image result for map marker">
            <a:extLst>
              <a:ext uri="{FF2B5EF4-FFF2-40B4-BE49-F238E27FC236}">
                <a16:creationId xmlns:a16="http://schemas.microsoft.com/office/drawing/2014/main" id="{7DDE51A5-E082-49E4-83A2-8CB40C328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2939" y="4328335"/>
            <a:ext cx="878541" cy="8785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139C46-8F21-4300-9448-9D699FF676AC}"/>
              </a:ext>
            </a:extLst>
          </p:cNvPr>
          <p:cNvSpPr/>
          <p:nvPr/>
        </p:nvSpPr>
        <p:spPr>
          <a:xfrm>
            <a:off x="4383050" y="692729"/>
            <a:ext cx="5943600" cy="5486400"/>
          </a:xfrm>
          <a:prstGeom prst="rect">
            <a:avLst/>
          </a:prstGeom>
          <a:solidFill>
            <a:srgbClr val="222A35">
              <a:alpha val="69804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01660A-EC0D-43CE-AC70-CE8E049E9808}"/>
              </a:ext>
            </a:extLst>
          </p:cNvPr>
          <p:cNvSpPr txBox="1"/>
          <p:nvPr/>
        </p:nvSpPr>
        <p:spPr>
          <a:xfrm>
            <a:off x="4606102" y="921329"/>
            <a:ext cx="54864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Ubuntu" panose="020B0504030602030204" pitchFamily="34" charset="0"/>
              </a:rPr>
              <a:t>Statistics, Events, &amp; Stranger Reporting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Visually see usage statistics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View event log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Use heatmap of stranger reports in the area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986F50-3269-450D-AB61-16087A79C32E}"/>
              </a:ext>
            </a:extLst>
          </p:cNvPr>
          <p:cNvSpPr txBox="1"/>
          <p:nvPr/>
        </p:nvSpPr>
        <p:spPr>
          <a:xfrm>
            <a:off x="501209" y="312369"/>
            <a:ext cx="36476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Demo 2 Roadmap</a:t>
            </a:r>
          </a:p>
        </p:txBody>
      </p:sp>
    </p:spTree>
    <p:extLst>
      <p:ext uri="{BB962C8B-B14F-4D97-AF65-F5344CB8AC3E}">
        <p14:creationId xmlns:p14="http://schemas.microsoft.com/office/powerpoint/2010/main" val="49319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302096A8-2921-45A4-9B83-3D26DBAE6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A8421B-D0A5-46AE-9E7F-C2D5DAFE8609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60000">
                <a:schemeClr val="tx2">
                  <a:lumMod val="60000"/>
                  <a:lumOff val="40000"/>
                  <a:alpha val="80000"/>
                </a:schemeClr>
              </a:gs>
              <a:gs pos="100000">
                <a:schemeClr val="tx2">
                  <a:lumMod val="20000"/>
                  <a:lumOff val="80000"/>
                  <a:alpha val="2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9F7F94F2-E072-4D0D-83C7-5EC3A1350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50" y="5692589"/>
            <a:ext cx="1140260" cy="9144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A33B06-A76F-44BA-8271-8076E2C8731C}"/>
              </a:ext>
            </a:extLst>
          </p:cNvPr>
          <p:cNvCxnSpPr>
            <a:cxnSpLocks/>
          </p:cNvCxnSpPr>
          <p:nvPr/>
        </p:nvCxnSpPr>
        <p:spPr>
          <a:xfrm>
            <a:off x="958409" y="1486511"/>
            <a:ext cx="0" cy="50292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3EB36D-32E8-4251-B620-918CA3A36377}"/>
              </a:ext>
            </a:extLst>
          </p:cNvPr>
          <p:cNvCxnSpPr/>
          <p:nvPr/>
        </p:nvCxnSpPr>
        <p:spPr>
          <a:xfrm>
            <a:off x="508671" y="2009724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2AAE96-4DB0-4FA7-A1CD-4A619D83A06F}"/>
              </a:ext>
            </a:extLst>
          </p:cNvPr>
          <p:cNvCxnSpPr/>
          <p:nvPr/>
        </p:nvCxnSpPr>
        <p:spPr>
          <a:xfrm>
            <a:off x="501209" y="2934719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F2052B-3E07-498D-A2DF-3E1D13DDB1B3}"/>
              </a:ext>
            </a:extLst>
          </p:cNvPr>
          <p:cNvCxnSpPr/>
          <p:nvPr/>
        </p:nvCxnSpPr>
        <p:spPr>
          <a:xfrm>
            <a:off x="508671" y="384545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3DA9E8-44AC-4CDE-BA56-079E7CEF1E28}"/>
              </a:ext>
            </a:extLst>
          </p:cNvPr>
          <p:cNvCxnSpPr/>
          <p:nvPr/>
        </p:nvCxnSpPr>
        <p:spPr>
          <a:xfrm>
            <a:off x="508671" y="4773298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217FEF-B3F5-4B92-B184-09A20D224847}"/>
              </a:ext>
            </a:extLst>
          </p:cNvPr>
          <p:cNvCxnSpPr/>
          <p:nvPr/>
        </p:nvCxnSpPr>
        <p:spPr>
          <a:xfrm>
            <a:off x="501209" y="5735781"/>
            <a:ext cx="914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79021D9-FF9F-4315-945D-F8A08756482D}"/>
              </a:ext>
            </a:extLst>
          </p:cNvPr>
          <p:cNvSpPr/>
          <p:nvPr/>
        </p:nvSpPr>
        <p:spPr>
          <a:xfrm rot="16200000">
            <a:off x="203944" y="1992676"/>
            <a:ext cx="5479468" cy="2872648"/>
          </a:xfrm>
          <a:prstGeom prst="triangle">
            <a:avLst>
              <a:gd name="adj" fmla="val 7847"/>
            </a:avLst>
          </a:prstGeom>
          <a:solidFill>
            <a:srgbClr val="222A35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Image result for map marker">
            <a:extLst>
              <a:ext uri="{FF2B5EF4-FFF2-40B4-BE49-F238E27FC236}">
                <a16:creationId xmlns:a16="http://schemas.microsoft.com/office/drawing/2014/main" id="{7DDE51A5-E082-49E4-83A2-8CB40C328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2939" y="5296522"/>
            <a:ext cx="878541" cy="8785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139C46-8F21-4300-9448-9D699FF676AC}"/>
              </a:ext>
            </a:extLst>
          </p:cNvPr>
          <p:cNvSpPr/>
          <p:nvPr/>
        </p:nvSpPr>
        <p:spPr>
          <a:xfrm>
            <a:off x="4383050" y="692729"/>
            <a:ext cx="5943600" cy="5486400"/>
          </a:xfrm>
          <a:prstGeom prst="rect">
            <a:avLst/>
          </a:prstGeom>
          <a:solidFill>
            <a:srgbClr val="222A35">
              <a:alpha val="69804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01660A-EC0D-43CE-AC70-CE8E049E9808}"/>
              </a:ext>
            </a:extLst>
          </p:cNvPr>
          <p:cNvSpPr txBox="1"/>
          <p:nvPr/>
        </p:nvSpPr>
        <p:spPr>
          <a:xfrm>
            <a:off x="4606102" y="921329"/>
            <a:ext cx="548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Ubuntu" panose="020B0504030602030204" pitchFamily="34" charset="0"/>
              </a:rPr>
              <a:t>Conclusion &amp; Questions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Our goal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Technical Challenges</a:t>
            </a:r>
          </a:p>
          <a:p>
            <a:pPr marL="342900" indent="-342900" algn="ctr">
              <a:buFontTx/>
              <a:buChar char="-"/>
            </a:pPr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Ubuntu" panose="020B0504030602030204" pitchFamily="34" charset="0"/>
              </a:rPr>
              <a:t>Software Engineering Techniques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986F50-3269-450D-AB61-16087A79C32E}"/>
              </a:ext>
            </a:extLst>
          </p:cNvPr>
          <p:cNvSpPr txBox="1"/>
          <p:nvPr/>
        </p:nvSpPr>
        <p:spPr>
          <a:xfrm>
            <a:off x="501209" y="312369"/>
            <a:ext cx="36476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Demo 2 Roadmap</a:t>
            </a:r>
          </a:p>
        </p:txBody>
      </p:sp>
    </p:spTree>
    <p:extLst>
      <p:ext uri="{BB962C8B-B14F-4D97-AF65-F5344CB8AC3E}">
        <p14:creationId xmlns:p14="http://schemas.microsoft.com/office/powerpoint/2010/main" val="40952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166</Words>
  <Application>Microsoft Office PowerPoint</Application>
  <PresentationFormat>Widescreen</PresentationFormat>
  <Paragraphs>56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Agency FB</vt:lpstr>
      <vt:lpstr>Arial</vt:lpstr>
      <vt:lpstr>Calibri</vt:lpstr>
      <vt:lpstr>Calibri Light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Nguyen</dc:creator>
  <cp:lastModifiedBy>Daniel Nguyen</cp:lastModifiedBy>
  <cp:revision>3</cp:revision>
  <dcterms:created xsi:type="dcterms:W3CDTF">2019-04-21T18:59:18Z</dcterms:created>
  <dcterms:modified xsi:type="dcterms:W3CDTF">2019-05-06T17:51:39Z</dcterms:modified>
</cp:coreProperties>
</file>