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2013/12/10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Voice based home automation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Chang </a:t>
            </a:r>
            <a:r>
              <a:rPr lang="en-US" altLang="zh-CN" dirty="0" err="1" smtClean="0"/>
              <a:t>Shu</a:t>
            </a:r>
            <a:endParaRPr lang="en-US" altLang="zh-CN" dirty="0" smtClean="0"/>
          </a:p>
          <a:p>
            <a:r>
              <a:rPr lang="en-US" altLang="zh-CN" dirty="0" err="1"/>
              <a:t>Vidur</a:t>
            </a:r>
            <a:r>
              <a:rPr lang="en-US" altLang="zh-CN" dirty="0"/>
              <a:t> </a:t>
            </a:r>
            <a:r>
              <a:rPr lang="en-US" altLang="zh-CN" dirty="0" err="1" smtClean="0"/>
              <a:t>Nayyar</a:t>
            </a:r>
            <a:endParaRPr lang="en-US" altLang="zh-CN" dirty="0" smtClean="0"/>
          </a:p>
          <a:p>
            <a:r>
              <a:rPr lang="en-US" altLang="zh-CN" dirty="0" err="1" smtClean="0"/>
              <a:t>Lufan</a:t>
            </a:r>
            <a:r>
              <a:rPr lang="en-US" altLang="zh-CN" dirty="0" smtClean="0"/>
              <a:t> Zhang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900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registration</a:t>
            </a:r>
            <a:endParaRPr lang="zh-CN" altLang="en-US" dirty="0"/>
          </a:p>
        </p:txBody>
      </p:sp>
      <p:pic>
        <p:nvPicPr>
          <p:cNvPr id="1026" name="Picture 2" descr="C:\Users\zhang\Desktop\我的文件\major\software engineering\homeautomation\UI\icon\image\register_副本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右箭头 3"/>
          <p:cNvSpPr/>
          <p:nvPr/>
        </p:nvSpPr>
        <p:spPr>
          <a:xfrm>
            <a:off x="3491880" y="3969060"/>
            <a:ext cx="20162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995936" y="363270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keyboard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5868144" y="2780928"/>
            <a:ext cx="2736304" cy="22322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2">
                    <a:lumMod val="75000"/>
                  </a:schemeClr>
                </a:solidFill>
              </a:rPr>
              <a:t>SQL</a:t>
            </a:r>
            <a:endParaRPr lang="zh-CN" altLang="en-US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7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Log in</a:t>
            </a:r>
            <a:endParaRPr lang="zh-CN" altLang="en-US" dirty="0"/>
          </a:p>
        </p:txBody>
      </p:sp>
      <p:pic>
        <p:nvPicPr>
          <p:cNvPr id="2050" name="Picture 2" descr="C:\Users\zhang\Desktop\我的文件\major\software engineering\homeautomation\UI\icon\image\login_副本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85795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右箭头 3"/>
          <p:cNvSpPr/>
          <p:nvPr/>
        </p:nvSpPr>
        <p:spPr>
          <a:xfrm>
            <a:off x="3707904" y="4077072"/>
            <a:ext cx="187220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683568" y="3104964"/>
            <a:ext cx="2736304" cy="22322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2">
                    <a:lumMod val="75000"/>
                  </a:schemeClr>
                </a:solidFill>
              </a:rPr>
              <a:t>SQL</a:t>
            </a:r>
            <a:endParaRPr lang="zh-CN" altLang="en-US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1554" y="3707740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match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59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Voice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772816"/>
            <a:ext cx="7992888" cy="4464496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3600" smtClean="0"/>
              <a:t>invoke</a:t>
            </a:r>
            <a:r>
              <a:rPr lang="en-US" altLang="zh-CN" sz="3600" smtClean="0"/>
              <a:t> </a:t>
            </a:r>
            <a:r>
              <a:rPr lang="en-US" altLang="zh-CN" sz="3600" dirty="0" smtClean="0"/>
              <a:t>voice based control system</a:t>
            </a:r>
          </a:p>
          <a:p>
            <a:endParaRPr lang="en-US" altLang="zh-CN" sz="3600" dirty="0" smtClean="0"/>
          </a:p>
          <a:p>
            <a:r>
              <a:rPr lang="en-US" altLang="zh-CN" sz="3600" dirty="0" smtClean="0"/>
              <a:t>Recognize user’s voice</a:t>
            </a:r>
          </a:p>
          <a:p>
            <a:endParaRPr lang="en-US" altLang="zh-CN" sz="3600" dirty="0" smtClean="0"/>
          </a:p>
          <a:p>
            <a:r>
              <a:rPr lang="en-US" altLang="zh-CN" sz="3600" dirty="0" smtClean="0"/>
              <a:t>Return corresponding string</a:t>
            </a:r>
          </a:p>
          <a:p>
            <a:endParaRPr lang="en-US" altLang="zh-CN" sz="3600" dirty="0" smtClean="0"/>
          </a:p>
          <a:p>
            <a:r>
              <a:rPr lang="en-US" altLang="zh-CN" sz="3600" dirty="0" smtClean="0"/>
              <a:t>Receive signal to implements the jump of different interface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38136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透明">
  <a:themeElements>
    <a:clrScheme name="透明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透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</TotalTime>
  <Words>38</Words>
  <Application>Microsoft Office PowerPoint</Application>
  <PresentationFormat>全屏显示(4:3)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透明</vt:lpstr>
      <vt:lpstr>Voice based home automation</vt:lpstr>
      <vt:lpstr>registration</vt:lpstr>
      <vt:lpstr>Log in</vt:lpstr>
      <vt:lpstr>Voice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Voice based home automation</dc:title>
  <dc:creator>~LU~</dc:creator>
  <cp:lastModifiedBy>zhang</cp:lastModifiedBy>
  <cp:revision>3</cp:revision>
  <dcterms:created xsi:type="dcterms:W3CDTF">2013-12-10T14:42:28Z</dcterms:created>
  <dcterms:modified xsi:type="dcterms:W3CDTF">2013-12-10T16:10:39Z</dcterms:modified>
</cp:coreProperties>
</file>