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73" r:id="rId2"/>
    <p:sldMasterId id="2147483674" r:id="rId3"/>
  </p:sldMasterIdLst>
  <p:notesMasterIdLst>
    <p:notesMasterId r:id="rId17"/>
  </p:notesMasterIdLst>
  <p:handoutMasterIdLst>
    <p:handoutMasterId r:id="rId18"/>
  </p:handoutMasterIdLst>
  <p:sldIdLst>
    <p:sldId id="876" r:id="rId4"/>
    <p:sldId id="1290" r:id="rId5"/>
    <p:sldId id="1300" r:id="rId6"/>
    <p:sldId id="1301" r:id="rId7"/>
    <p:sldId id="1302" r:id="rId8"/>
    <p:sldId id="1309" r:id="rId9"/>
    <p:sldId id="1305" r:id="rId10"/>
    <p:sldId id="1323" r:id="rId11"/>
    <p:sldId id="1312" r:id="rId12"/>
    <p:sldId id="1322" r:id="rId13"/>
    <p:sldId id="1324" r:id="rId14"/>
    <p:sldId id="1325" r:id="rId15"/>
    <p:sldId id="1314" r:id="rId16"/>
  </p:sldIdLst>
  <p:sldSz cx="10058400" cy="7772400"/>
  <p:notesSz cx="9601200" cy="7315200"/>
  <p:custDataLst>
    <p:tags r:id="rId19"/>
  </p:custDataLst>
  <p:defaultTextStyle>
    <a:defPPr>
      <a:defRPr lang="zh-CN"/>
    </a:defPPr>
    <a:lvl1pPr algn="l" rtl="0" fontAlgn="base">
      <a:spcBef>
        <a:spcPct val="0"/>
      </a:spcBef>
      <a:spcAft>
        <a:spcPct val="0"/>
      </a:spcAft>
      <a:defRPr sz="2200" kern="1200">
        <a:solidFill>
          <a:schemeClr val="tx1"/>
        </a:solidFill>
        <a:latin typeface="Arial" charset="0"/>
        <a:ea typeface="宋体" pitchFamily="2" charset="-122"/>
        <a:cs typeface="+mn-cs"/>
      </a:defRPr>
    </a:lvl1pPr>
    <a:lvl2pPr marL="508000" indent="-50800" algn="l" rtl="0" fontAlgn="base">
      <a:spcBef>
        <a:spcPct val="0"/>
      </a:spcBef>
      <a:spcAft>
        <a:spcPct val="0"/>
      </a:spcAft>
      <a:defRPr sz="2200" kern="1200">
        <a:solidFill>
          <a:schemeClr val="tx1"/>
        </a:solidFill>
        <a:latin typeface="Arial" charset="0"/>
        <a:ea typeface="宋体" pitchFamily="2" charset="-122"/>
        <a:cs typeface="+mn-cs"/>
      </a:defRPr>
    </a:lvl2pPr>
    <a:lvl3pPr marL="1017588" indent="-103188" algn="l" rtl="0" fontAlgn="base">
      <a:spcBef>
        <a:spcPct val="0"/>
      </a:spcBef>
      <a:spcAft>
        <a:spcPct val="0"/>
      </a:spcAft>
      <a:defRPr sz="2200" kern="1200">
        <a:solidFill>
          <a:schemeClr val="tx1"/>
        </a:solidFill>
        <a:latin typeface="Arial" charset="0"/>
        <a:ea typeface="宋体" pitchFamily="2" charset="-122"/>
        <a:cs typeface="+mn-cs"/>
      </a:defRPr>
    </a:lvl3pPr>
    <a:lvl4pPr marL="1527175" indent="-155575" algn="l" rtl="0" fontAlgn="base">
      <a:spcBef>
        <a:spcPct val="0"/>
      </a:spcBef>
      <a:spcAft>
        <a:spcPct val="0"/>
      </a:spcAft>
      <a:defRPr sz="2200" kern="1200">
        <a:solidFill>
          <a:schemeClr val="tx1"/>
        </a:solidFill>
        <a:latin typeface="Arial" charset="0"/>
        <a:ea typeface="宋体" pitchFamily="2" charset="-122"/>
        <a:cs typeface="+mn-cs"/>
      </a:defRPr>
    </a:lvl4pPr>
    <a:lvl5pPr marL="2036763" indent="-207963" algn="l" rtl="0" fontAlgn="base">
      <a:spcBef>
        <a:spcPct val="0"/>
      </a:spcBef>
      <a:spcAft>
        <a:spcPct val="0"/>
      </a:spcAft>
      <a:defRPr sz="2200" kern="1200">
        <a:solidFill>
          <a:schemeClr val="tx1"/>
        </a:solidFill>
        <a:latin typeface="Arial" charset="0"/>
        <a:ea typeface="宋体" pitchFamily="2" charset="-122"/>
        <a:cs typeface="+mn-cs"/>
      </a:defRPr>
    </a:lvl5pPr>
    <a:lvl6pPr marL="2286000" algn="l" defTabSz="914400" rtl="0" eaLnBrk="1" latinLnBrk="0" hangingPunct="1">
      <a:defRPr sz="2200" kern="1200">
        <a:solidFill>
          <a:schemeClr val="tx1"/>
        </a:solidFill>
        <a:latin typeface="Arial" charset="0"/>
        <a:ea typeface="宋体" pitchFamily="2" charset="-122"/>
        <a:cs typeface="+mn-cs"/>
      </a:defRPr>
    </a:lvl6pPr>
    <a:lvl7pPr marL="2743200" algn="l" defTabSz="914400" rtl="0" eaLnBrk="1" latinLnBrk="0" hangingPunct="1">
      <a:defRPr sz="2200" kern="1200">
        <a:solidFill>
          <a:schemeClr val="tx1"/>
        </a:solidFill>
        <a:latin typeface="Arial" charset="0"/>
        <a:ea typeface="宋体" pitchFamily="2" charset="-122"/>
        <a:cs typeface="+mn-cs"/>
      </a:defRPr>
    </a:lvl7pPr>
    <a:lvl8pPr marL="3200400" algn="l" defTabSz="914400" rtl="0" eaLnBrk="1" latinLnBrk="0" hangingPunct="1">
      <a:defRPr sz="2200" kern="1200">
        <a:solidFill>
          <a:schemeClr val="tx1"/>
        </a:solidFill>
        <a:latin typeface="Arial" charset="0"/>
        <a:ea typeface="宋体" pitchFamily="2" charset="-122"/>
        <a:cs typeface="+mn-cs"/>
      </a:defRPr>
    </a:lvl8pPr>
    <a:lvl9pPr marL="3657600" algn="l" defTabSz="914400" rtl="0" eaLnBrk="1" latinLnBrk="0" hangingPunct="1">
      <a:defRPr sz="2200"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15:guide id="1" orient="horz" pos="2304">
          <p15:clr>
            <a:srgbClr val="A4A3A4"/>
          </p15:clr>
        </p15:guide>
        <p15:guide id="2" pos="30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im" initials="" lastIdx="6" clrIdx="0"/>
  <p:cmAuthor id="1" name="Microsoft Office User" initials="Office" lastIdx="2" clrIdx="1"/>
  <p:cmAuthor id="2" name="Microsoft Office User" initials="MOU" lastIdx="1" clrIdx="2">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001"/>
    <a:srgbClr val="0E365C"/>
    <a:srgbClr val="185691"/>
    <a:srgbClr val="418107"/>
    <a:srgbClr val="2172BD"/>
    <a:srgbClr val="DD6734"/>
    <a:srgbClr val="244AFC"/>
    <a:srgbClr val="25359B"/>
    <a:srgbClr val="89A4A7"/>
    <a:srgbClr val="D9D3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8" autoAdjust="0"/>
    <p:restoredTop sz="86926" autoAdjust="0"/>
  </p:normalViewPr>
  <p:slideViewPr>
    <p:cSldViewPr snapToGrid="0" snapToObjects="1">
      <p:cViewPr varScale="1">
        <p:scale>
          <a:sx n="73" d="100"/>
          <a:sy n="73" d="100"/>
        </p:scale>
        <p:origin x="1136" y="200"/>
      </p:cViewPr>
      <p:guideLst>
        <p:guide orient="horz" pos="2448"/>
        <p:guide pos="3168"/>
      </p:guideLst>
    </p:cSldViewPr>
  </p:slideViewPr>
  <p:outlineViewPr>
    <p:cViewPr>
      <p:scale>
        <a:sx n="33" d="100"/>
        <a:sy n="33" d="100"/>
      </p:scale>
      <p:origin x="0" y="-606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2" d="100"/>
          <a:sy n="72" d="100"/>
        </p:scale>
        <p:origin x="-1668" y="-102"/>
      </p:cViewPr>
      <p:guideLst>
        <p:guide orient="horz" pos="2304"/>
        <p:guide pos="30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Online%20Sales%20Tracker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8880130499527296E-2"/>
          <c:y val="3.3588681721388597E-2"/>
          <c:w val="0.89621472203927199"/>
          <c:h val="0.87145050264943302"/>
        </c:manualLayout>
      </c:layout>
      <c:barChart>
        <c:barDir val="col"/>
        <c:grouping val="clustered"/>
        <c:varyColors val="1"/>
        <c:ser>
          <c:idx val="0"/>
          <c:order val="0"/>
          <c:spPr>
            <a:solidFill>
              <a:srgbClr val="0070C0">
                <a:alpha val="84000"/>
              </a:srgbClr>
            </a:solidFill>
          </c:spPr>
          <c:invertIfNegative val="0"/>
          <c:dPt>
            <c:idx val="0"/>
            <c:invertIfNegative val="0"/>
            <c:bubble3D val="0"/>
            <c:spPr>
              <a:solidFill>
                <a:srgbClr val="0070C0">
                  <a:alpha val="84000"/>
                </a:srgbClr>
              </a:solidFill>
              <a:ln>
                <a:noFill/>
              </a:ln>
              <a:effectLst/>
            </c:spPr>
            <c:extLst>
              <c:ext xmlns:c16="http://schemas.microsoft.com/office/drawing/2014/chart" uri="{C3380CC4-5D6E-409C-BE32-E72D297353CC}">
                <c16:uniqueId val="{00000001-1101-5A4A-89BE-969BD74DCFED}"/>
              </c:ext>
            </c:extLst>
          </c:dPt>
          <c:dPt>
            <c:idx val="1"/>
            <c:invertIfNegative val="0"/>
            <c:bubble3D val="0"/>
            <c:spPr>
              <a:solidFill>
                <a:srgbClr val="418107">
                  <a:alpha val="84000"/>
                </a:srgbClr>
              </a:solidFill>
              <a:ln>
                <a:noFill/>
              </a:ln>
              <a:effectLst/>
            </c:spPr>
            <c:extLst>
              <c:ext xmlns:c16="http://schemas.microsoft.com/office/drawing/2014/chart" uri="{C3380CC4-5D6E-409C-BE32-E72D297353CC}">
                <c16:uniqueId val="{00000003-1101-5A4A-89BE-969BD74DCFED}"/>
              </c:ext>
            </c:extLst>
          </c:dPt>
          <c:dPt>
            <c:idx val="2"/>
            <c:invertIfNegative val="0"/>
            <c:bubble3D val="0"/>
            <c:spPr>
              <a:solidFill>
                <a:srgbClr val="C00000">
                  <a:alpha val="84000"/>
                </a:srgbClr>
              </a:solidFill>
              <a:ln>
                <a:noFill/>
              </a:ln>
              <a:effectLst/>
            </c:spPr>
            <c:extLst>
              <c:ext xmlns:c16="http://schemas.microsoft.com/office/drawing/2014/chart" uri="{C3380CC4-5D6E-409C-BE32-E72D297353CC}">
                <c16:uniqueId val="{00000005-1101-5A4A-89BE-969BD74DCFED}"/>
              </c:ext>
            </c:extLst>
          </c:dPt>
          <c:dPt>
            <c:idx val="3"/>
            <c:invertIfNegative val="0"/>
            <c:bubble3D val="0"/>
            <c:spPr>
              <a:solidFill>
                <a:srgbClr val="DD6734"/>
              </a:solidFill>
              <a:ln>
                <a:noFill/>
              </a:ln>
              <a:effectLst/>
            </c:spPr>
            <c:extLst>
              <c:ext xmlns:c16="http://schemas.microsoft.com/office/drawing/2014/chart" uri="{C3380CC4-5D6E-409C-BE32-E72D297353CC}">
                <c16:uniqueId val="{00000007-1101-5A4A-89BE-969BD74DCFED}"/>
              </c:ext>
            </c:extLst>
          </c:dPt>
          <c:dLbls>
            <c:dLbl>
              <c:idx val="0"/>
              <c:layout>
                <c:manualLayout>
                  <c:x val="-2.0884983926784798E-3"/>
                  <c:y val="0.18759040467147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01-5A4A-89BE-969BD74DCFED}"/>
                </c:ext>
              </c:extLst>
            </c:dLbl>
            <c:dLbl>
              <c:idx val="1"/>
              <c:layout>
                <c:manualLayout>
                  <c:x val="-4.2595542629063203E-17"/>
                  <c:y val="0.1953028277125740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01-5A4A-89BE-969BD74DCFED}"/>
                </c:ext>
              </c:extLst>
            </c:dLbl>
            <c:dLbl>
              <c:idx val="2"/>
              <c:layout>
                <c:manualLayout>
                  <c:x val="0"/>
                  <c:y val="0.2070952805427619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101-5A4A-89BE-969BD74DCFED}"/>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SALES!$C$16:$C$19</c:f>
              <c:numCache>
                <c:formatCode>0%</c:formatCode>
                <c:ptCount val="4"/>
                <c:pt idx="0">
                  <c:v>0.4</c:v>
                </c:pt>
                <c:pt idx="1">
                  <c:v>0.3</c:v>
                </c:pt>
                <c:pt idx="2">
                  <c:v>0.3</c:v>
                </c:pt>
                <c:pt idx="3">
                  <c:v>0.1</c:v>
                </c:pt>
              </c:numCache>
            </c:numRef>
          </c:val>
          <c:extLst>
            <c:ext xmlns:c16="http://schemas.microsoft.com/office/drawing/2014/chart" uri="{C3380CC4-5D6E-409C-BE32-E72D297353CC}">
              <c16:uniqueId val="{00000008-1101-5A4A-89BE-969BD74DCFED}"/>
            </c:ext>
          </c:extLst>
        </c:ser>
        <c:dLbls>
          <c:dLblPos val="inEnd"/>
          <c:showLegendKey val="0"/>
          <c:showVal val="1"/>
          <c:showCatName val="0"/>
          <c:showSerName val="0"/>
          <c:showPercent val="0"/>
          <c:showBubbleSize val="0"/>
        </c:dLbls>
        <c:gapWidth val="80"/>
        <c:overlap val="25"/>
        <c:axId val="2144600056"/>
        <c:axId val="2071248264"/>
      </c:barChart>
      <c:catAx>
        <c:axId val="2144600056"/>
        <c:scaling>
          <c:orientation val="minMax"/>
        </c:scaling>
        <c:delete val="0"/>
        <c:axPos val="b"/>
        <c:numFmt formatCode="General" sourceLinked="1"/>
        <c:majorTickMark val="none"/>
        <c:minorTickMark val="none"/>
        <c:tickLblPos val="nextTo"/>
        <c:spPr>
          <a:noFill/>
          <a:ln w="12700" cap="flat" cmpd="sng" algn="ctr">
            <a:solidFill>
              <a:schemeClr val="tx1">
                <a:lumMod val="85000"/>
                <a:lumOff val="1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2071248264"/>
        <c:crosses val="autoZero"/>
        <c:auto val="1"/>
        <c:lblAlgn val="ctr"/>
        <c:lblOffset val="100"/>
        <c:noMultiLvlLbl val="0"/>
      </c:catAx>
      <c:valAx>
        <c:axId val="2071248264"/>
        <c:scaling>
          <c:orientation val="minMax"/>
        </c:scaling>
        <c:delete val="0"/>
        <c:axPos val="l"/>
        <c:numFmt formatCode="0%" sourceLinked="1"/>
        <c:majorTickMark val="none"/>
        <c:minorTickMark val="none"/>
        <c:tickLblPos val="nextTo"/>
        <c:spPr>
          <a:noFill/>
          <a:ln w="12700">
            <a:solidFill>
              <a:schemeClr val="tx1">
                <a:lumMod val="85000"/>
                <a:lumOff val="15000"/>
              </a:schemeClr>
            </a:solid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2144600056"/>
        <c:crosses val="autoZero"/>
        <c:crossBetween val="between"/>
      </c:valAx>
      <c:spPr>
        <a:solidFill>
          <a:schemeClr val="bg1"/>
        </a:soli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18-04-08T16:47:16.895" idx="1">
    <p:pos x="5968" y="1278"/>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zh-CN"/>
          </a:p>
        </p:txBody>
      </p:sp>
      <p:sp>
        <p:nvSpPr>
          <p:cNvPr id="5123" name="Rectangle 3"/>
          <p:cNvSpPr>
            <a:spLocks noGrp="1" noChangeArrowheads="1"/>
          </p:cNvSpPr>
          <p:nvPr>
            <p:ph type="dt" sz="quarter" idx="1"/>
          </p:nvPr>
        </p:nvSpPr>
        <p:spPr bwMode="auto">
          <a:xfrm>
            <a:off x="5438775"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zh-CN"/>
          </a:p>
        </p:txBody>
      </p:sp>
      <p:sp>
        <p:nvSpPr>
          <p:cNvPr id="5124" name="Rectangle 4"/>
          <p:cNvSpPr>
            <a:spLocks noGrp="1" noChangeArrowheads="1"/>
          </p:cNvSpPr>
          <p:nvPr>
            <p:ph type="ftr" sz="quarter" idx="2"/>
          </p:nvPr>
        </p:nvSpPr>
        <p:spPr bwMode="auto">
          <a:xfrm>
            <a:off x="0" y="6948488"/>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zh-CN"/>
          </a:p>
        </p:txBody>
      </p:sp>
      <p:sp>
        <p:nvSpPr>
          <p:cNvPr id="5125" name="Rectangle 5"/>
          <p:cNvSpPr>
            <a:spLocks noGrp="1" noChangeArrowheads="1"/>
          </p:cNvSpPr>
          <p:nvPr>
            <p:ph type="sldNum" sz="quarter" idx="3"/>
          </p:nvPr>
        </p:nvSpPr>
        <p:spPr bwMode="auto">
          <a:xfrm>
            <a:off x="5438775" y="6948488"/>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12E0DBD0-45B9-4DB2-A95E-8EC245F727D3}" type="slidenum">
              <a:rPr lang="en-US" altLang="zh-CN"/>
              <a:pPr/>
              <a:t>‹#›</a:t>
            </a:fld>
            <a:endParaRPr lang="en-US" altLang="zh-CN"/>
          </a:p>
        </p:txBody>
      </p:sp>
    </p:spTree>
    <p:extLst>
      <p:ext uri="{BB962C8B-B14F-4D97-AF65-F5344CB8AC3E}">
        <p14:creationId xmlns:p14="http://schemas.microsoft.com/office/powerpoint/2010/main" val="14674862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zh-CN"/>
          </a:p>
        </p:txBody>
      </p:sp>
      <p:sp>
        <p:nvSpPr>
          <p:cNvPr id="96259" name="Rectangle 3"/>
          <p:cNvSpPr>
            <a:spLocks noGrp="1" noChangeArrowheads="1"/>
          </p:cNvSpPr>
          <p:nvPr>
            <p:ph type="dt" idx="1"/>
          </p:nvPr>
        </p:nvSpPr>
        <p:spPr bwMode="auto">
          <a:xfrm>
            <a:off x="5438775"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zh-CN"/>
          </a:p>
        </p:txBody>
      </p:sp>
      <p:sp>
        <p:nvSpPr>
          <p:cNvPr id="32772" name="Rectangle 4"/>
          <p:cNvSpPr>
            <a:spLocks noGrp="1" noRot="1" noChangeAspect="1" noChangeArrowheads="1" noTextEdit="1"/>
          </p:cNvSpPr>
          <p:nvPr>
            <p:ph type="sldImg" idx="2"/>
          </p:nvPr>
        </p:nvSpPr>
        <p:spPr bwMode="auto">
          <a:xfrm>
            <a:off x="3025775" y="549275"/>
            <a:ext cx="3549650" cy="2743200"/>
          </a:xfrm>
          <a:prstGeom prst="rect">
            <a:avLst/>
          </a:prstGeom>
          <a:noFill/>
          <a:ln w="9525">
            <a:solidFill>
              <a:srgbClr val="000000"/>
            </a:solidFill>
            <a:miter lim="800000"/>
            <a:headEnd/>
            <a:tailEnd/>
          </a:ln>
        </p:spPr>
      </p:sp>
      <p:sp>
        <p:nvSpPr>
          <p:cNvPr id="96261" name="Rectangle 5"/>
          <p:cNvSpPr>
            <a:spLocks noGrp="1" noChangeArrowheads="1"/>
          </p:cNvSpPr>
          <p:nvPr>
            <p:ph type="body" sz="quarter" idx="3"/>
          </p:nvPr>
        </p:nvSpPr>
        <p:spPr bwMode="auto">
          <a:xfrm>
            <a:off x="960438" y="3475038"/>
            <a:ext cx="7680325" cy="32908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96262" name="Rectangle 6"/>
          <p:cNvSpPr>
            <a:spLocks noGrp="1" noChangeArrowheads="1"/>
          </p:cNvSpPr>
          <p:nvPr>
            <p:ph type="ftr" sz="quarter" idx="4"/>
          </p:nvPr>
        </p:nvSpPr>
        <p:spPr bwMode="auto">
          <a:xfrm>
            <a:off x="0" y="6948488"/>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zh-CN"/>
          </a:p>
        </p:txBody>
      </p:sp>
      <p:sp>
        <p:nvSpPr>
          <p:cNvPr id="96263" name="Rectangle 7"/>
          <p:cNvSpPr>
            <a:spLocks noGrp="1" noChangeArrowheads="1"/>
          </p:cNvSpPr>
          <p:nvPr>
            <p:ph type="sldNum" sz="quarter" idx="5"/>
          </p:nvPr>
        </p:nvSpPr>
        <p:spPr bwMode="auto">
          <a:xfrm>
            <a:off x="5438775" y="6948488"/>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4453FA0F-FC6C-4187-863F-95527D8DC279}" type="slidenum">
              <a:rPr lang="en-US" altLang="zh-CN"/>
              <a:pPr/>
              <a:t>‹#›</a:t>
            </a:fld>
            <a:endParaRPr lang="en-US" altLang="zh-CN"/>
          </a:p>
        </p:txBody>
      </p:sp>
    </p:spTree>
    <p:extLst>
      <p:ext uri="{BB962C8B-B14F-4D97-AF65-F5344CB8AC3E}">
        <p14:creationId xmlns:p14="http://schemas.microsoft.com/office/powerpoint/2010/main" val="104416927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300" kern="1200">
        <a:solidFill>
          <a:schemeClr val="tx1"/>
        </a:solidFill>
        <a:latin typeface="Arial" charset="0"/>
        <a:ea typeface="宋体" pitchFamily="2" charset="-122"/>
        <a:cs typeface="+mn-cs"/>
      </a:defRPr>
    </a:lvl1pPr>
    <a:lvl2pPr marL="508000" algn="l" rtl="0" eaLnBrk="0" fontAlgn="base" hangingPunct="0">
      <a:spcBef>
        <a:spcPct val="30000"/>
      </a:spcBef>
      <a:spcAft>
        <a:spcPct val="0"/>
      </a:spcAft>
      <a:defRPr sz="1300" kern="1200">
        <a:solidFill>
          <a:schemeClr val="tx1"/>
        </a:solidFill>
        <a:latin typeface="Arial" charset="0"/>
        <a:ea typeface="宋体" pitchFamily="2" charset="-122"/>
        <a:cs typeface="+mn-cs"/>
      </a:defRPr>
    </a:lvl2pPr>
    <a:lvl3pPr marL="1017588" algn="l" rtl="0" eaLnBrk="0" fontAlgn="base" hangingPunct="0">
      <a:spcBef>
        <a:spcPct val="30000"/>
      </a:spcBef>
      <a:spcAft>
        <a:spcPct val="0"/>
      </a:spcAft>
      <a:defRPr sz="1300" kern="1200">
        <a:solidFill>
          <a:schemeClr val="tx1"/>
        </a:solidFill>
        <a:latin typeface="Arial" charset="0"/>
        <a:ea typeface="宋体" pitchFamily="2" charset="-122"/>
        <a:cs typeface="+mn-cs"/>
      </a:defRPr>
    </a:lvl3pPr>
    <a:lvl4pPr marL="1527175" algn="l" rtl="0" eaLnBrk="0" fontAlgn="base" hangingPunct="0">
      <a:spcBef>
        <a:spcPct val="30000"/>
      </a:spcBef>
      <a:spcAft>
        <a:spcPct val="0"/>
      </a:spcAft>
      <a:defRPr sz="1300" kern="1200">
        <a:solidFill>
          <a:schemeClr val="tx1"/>
        </a:solidFill>
        <a:latin typeface="Arial" charset="0"/>
        <a:ea typeface="宋体" pitchFamily="2" charset="-122"/>
        <a:cs typeface="+mn-cs"/>
      </a:defRPr>
    </a:lvl4pPr>
    <a:lvl5pPr marL="2036763" algn="l" rtl="0" eaLnBrk="0" fontAlgn="base" hangingPunct="0">
      <a:spcBef>
        <a:spcPct val="30000"/>
      </a:spcBef>
      <a:spcAft>
        <a:spcPct val="0"/>
      </a:spcAft>
      <a:defRPr sz="1300" kern="1200">
        <a:solidFill>
          <a:schemeClr val="tx1"/>
        </a:solidFill>
        <a:latin typeface="Arial" charset="0"/>
        <a:ea typeface="宋体" pitchFamily="2" charset="-122"/>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025775" y="549275"/>
            <a:ext cx="3549650" cy="2743200"/>
          </a:xfrm>
          <a:ln/>
        </p:spPr>
      </p:sp>
      <p:sp>
        <p:nvSpPr>
          <p:cNvPr id="34819" name="Notes Placeholder 2"/>
          <p:cNvSpPr>
            <a:spLocks noGrp="1"/>
          </p:cNvSpPr>
          <p:nvPr>
            <p:ph type="body" idx="1"/>
          </p:nvPr>
        </p:nvSpPr>
        <p:spPr>
          <a:noFill/>
          <a:ln/>
        </p:spPr>
        <p:txBody>
          <a:bodyPr/>
          <a:lstStyle/>
          <a:p>
            <a:endParaRPr lang="en-US"/>
          </a:p>
        </p:txBody>
      </p:sp>
      <p:sp>
        <p:nvSpPr>
          <p:cNvPr id="34820" name="Slide Number Placeholder 3"/>
          <p:cNvSpPr>
            <a:spLocks noGrp="1"/>
          </p:cNvSpPr>
          <p:nvPr>
            <p:ph type="sldNum" sz="quarter" idx="5"/>
          </p:nvPr>
        </p:nvSpPr>
        <p:spPr>
          <a:noFill/>
        </p:spPr>
        <p:txBody>
          <a:bodyPr/>
          <a:lstStyle/>
          <a:p>
            <a:fld id="{56E8787F-75CB-4FB0-8D28-03A28503630A}" type="slidenum">
              <a:rPr lang="en-US" altLang="zh-CN"/>
              <a:pPr/>
              <a:t>1</a:t>
            </a:fld>
            <a:endParaRPr lang="en-US" altLang="zh-CN"/>
          </a:p>
        </p:txBody>
      </p:sp>
    </p:spTree>
    <p:extLst>
      <p:ext uri="{BB962C8B-B14F-4D97-AF65-F5344CB8AC3E}">
        <p14:creationId xmlns:p14="http://schemas.microsoft.com/office/powerpoint/2010/main" val="670409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53FA0F-FC6C-4187-863F-95527D8DC279}" type="slidenum">
              <a:rPr lang="en-US" altLang="zh-CN" smtClean="0"/>
              <a:pPr/>
              <a:t>8</a:t>
            </a:fld>
            <a:endParaRPr lang="en-US" altLang="zh-CN"/>
          </a:p>
        </p:txBody>
      </p:sp>
    </p:spTree>
    <p:extLst>
      <p:ext uri="{BB962C8B-B14F-4D97-AF65-F5344CB8AC3E}">
        <p14:creationId xmlns:p14="http://schemas.microsoft.com/office/powerpoint/2010/main" val="3522483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53FA0F-FC6C-4187-863F-95527D8DC279}" type="slidenum">
              <a:rPr lang="en-US" altLang="zh-CN" smtClean="0"/>
              <a:pPr/>
              <a:t>10</a:t>
            </a:fld>
            <a:endParaRPr lang="en-US" altLang="zh-CN"/>
          </a:p>
        </p:txBody>
      </p:sp>
    </p:spTree>
    <p:extLst>
      <p:ext uri="{BB962C8B-B14F-4D97-AF65-F5344CB8AC3E}">
        <p14:creationId xmlns:p14="http://schemas.microsoft.com/office/powerpoint/2010/main" val="3860384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xfrm>
            <a:off x="3025775" y="549275"/>
            <a:ext cx="3549650" cy="2743200"/>
          </a:xfrm>
          <a:ln/>
        </p:spPr>
      </p:sp>
      <p:sp>
        <p:nvSpPr>
          <p:cNvPr id="149507" name="Notes Placeholder 2"/>
          <p:cNvSpPr>
            <a:spLocks noGrp="1"/>
          </p:cNvSpPr>
          <p:nvPr>
            <p:ph type="body" idx="1"/>
          </p:nvPr>
        </p:nvSpPr>
        <p:spPr>
          <a:noFill/>
          <a:ln/>
        </p:spPr>
        <p:txBody>
          <a:bodyPr lIns="91434" tIns="45717" rIns="91434" bIns="45717"/>
          <a:lstStyle/>
          <a:p>
            <a:pPr>
              <a:spcBef>
                <a:spcPct val="0"/>
              </a:spcBef>
            </a:pPr>
            <a:endParaRPr lang="en-US">
              <a:latin typeface="Arial" pitchFamily="-84" charset="0"/>
              <a:ea typeface="ＭＳ Ｐゴシック" pitchFamily="-84" charset="-128"/>
              <a:cs typeface="宋体" pitchFamily="-84" charset="-122"/>
            </a:endParaRPr>
          </a:p>
        </p:txBody>
      </p:sp>
      <p:sp>
        <p:nvSpPr>
          <p:cNvPr id="149508" name="Slide Number Placeholder 3"/>
          <p:cNvSpPr txBox="1">
            <a:spLocks noGrp="1"/>
          </p:cNvSpPr>
          <p:nvPr/>
        </p:nvSpPr>
        <p:spPr bwMode="auto">
          <a:xfrm>
            <a:off x="5439258" y="6948445"/>
            <a:ext cx="4160301" cy="365096"/>
          </a:xfrm>
          <a:prstGeom prst="rect">
            <a:avLst/>
          </a:prstGeom>
          <a:noFill/>
          <a:ln w="9525">
            <a:noFill/>
            <a:miter lim="800000"/>
            <a:headEnd/>
            <a:tailEnd/>
          </a:ln>
        </p:spPr>
        <p:txBody>
          <a:bodyPr lIns="91434" tIns="45717" rIns="91434" bIns="45717" anchor="b">
            <a:prstTxWarp prst="textNoShape">
              <a:avLst/>
            </a:prstTxWarp>
          </a:bodyPr>
          <a:lstStyle/>
          <a:p>
            <a:pPr algn="r" defTabSz="456888"/>
            <a:fld id="{1AC3148F-FED7-3B40-A99D-67A7D915217D}" type="slidenum">
              <a:rPr lang="en-US" sz="1200">
                <a:latin typeface="ＭＳ Ｐゴシック" pitchFamily="-84" charset="-128"/>
              </a:rPr>
              <a:pPr algn="r" defTabSz="456888"/>
              <a:t>13</a:t>
            </a:fld>
            <a:endParaRPr lang="en-US" sz="1200" dirty="0">
              <a:latin typeface="ＭＳ Ｐゴシック"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lvl1pPr algn="ctr">
              <a:defRPr sz="3200"/>
            </a:lvl1pPr>
          </a:lstStyle>
          <a:p>
            <a:r>
              <a:rPr lang="en-US" dirty="0"/>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sz="2400">
                <a:latin typeface="+mn-lt"/>
              </a:defRPr>
            </a:lvl1pPr>
            <a:lvl2pPr marL="509412" indent="0" algn="ctr">
              <a:buNone/>
              <a:defRPr/>
            </a:lvl2pPr>
            <a:lvl3pPr marL="1018824" indent="0" algn="ctr">
              <a:buNone/>
              <a:defRPr/>
            </a:lvl3pPr>
            <a:lvl4pPr marL="1528237" indent="0" algn="ctr">
              <a:buNone/>
              <a:defRPr/>
            </a:lvl4pPr>
            <a:lvl5pPr marL="2037649" indent="0" algn="ctr">
              <a:buNone/>
              <a:defRPr/>
            </a:lvl5pPr>
            <a:lvl6pPr marL="2547061" indent="0" algn="ctr">
              <a:buNone/>
              <a:defRPr/>
            </a:lvl6pPr>
            <a:lvl7pPr marL="3056473" indent="0" algn="ctr">
              <a:buNone/>
              <a:defRPr/>
            </a:lvl7pPr>
            <a:lvl8pPr marL="3565886" indent="0" algn="ctr">
              <a:buNone/>
              <a:defRPr/>
            </a:lvl8pPr>
            <a:lvl9pPr marL="4075298" indent="0" algn="ctr">
              <a:buNone/>
              <a:defRPr/>
            </a:lvl9pPr>
          </a:lstStyle>
          <a:p>
            <a:r>
              <a:rPr lang="en-US" dirty="0"/>
              <a:t>Click to edit Master subtitle style</a:t>
            </a:r>
          </a:p>
        </p:txBody>
      </p:sp>
    </p:spTree>
  </p:cSld>
  <p:clrMapOvr>
    <a:masterClrMapping/>
  </p:clrMapOvr>
  <p:transition spd="med">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0" y="5"/>
            <a:ext cx="10058400" cy="865802"/>
          </a:xfrm>
        </p:spPr>
        <p:txBody>
          <a:bodyPr/>
          <a:lstStyle>
            <a:lvl1pPr>
              <a:defRPr sz="3200" baseline="0"/>
            </a:lvl1pPr>
          </a:lstStyle>
          <a:p>
            <a:r>
              <a:rPr lang="en-US"/>
              <a:t>Click to edit Master title style</a:t>
            </a:r>
            <a:endParaRPr lang="en-US" dirty="0"/>
          </a:p>
        </p:txBody>
      </p:sp>
      <p:sp>
        <p:nvSpPr>
          <p:cNvPr id="9" name="Content Placeholder 2"/>
          <p:cNvSpPr>
            <a:spLocks noGrp="1"/>
          </p:cNvSpPr>
          <p:nvPr>
            <p:ph idx="1"/>
          </p:nvPr>
        </p:nvSpPr>
        <p:spPr>
          <a:xfrm>
            <a:off x="126460" y="992221"/>
            <a:ext cx="9805481" cy="6402354"/>
          </a:xfrm>
        </p:spPr>
        <p:txBody>
          <a:bodyPr/>
          <a:lstStyle>
            <a:lvl1pPr>
              <a:defRPr sz="2400">
                <a:latin typeface="+mn-lt"/>
              </a:defRPr>
            </a:lvl1pPr>
            <a:lvl2pPr algn="l">
              <a:buFont typeface="Calibri" pitchFamily="34" charset="0"/>
              <a:buChar char="–"/>
              <a:defRPr sz="2000">
                <a:latin typeface="+mn-lt"/>
              </a:defRPr>
            </a:lvl2pPr>
            <a:lvl3pPr>
              <a:defRPr sz="1800">
                <a:latin typeface="+mn-lt"/>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transition spd="med">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Content Placeholder 2"/>
          <p:cNvSpPr>
            <a:spLocks noGrp="1"/>
          </p:cNvSpPr>
          <p:nvPr>
            <p:ph idx="10"/>
          </p:nvPr>
        </p:nvSpPr>
        <p:spPr>
          <a:xfrm>
            <a:off x="126460" y="1040861"/>
            <a:ext cx="9805481" cy="2441642"/>
          </a:xfrm>
          <a:prstGeom prst="roundRect">
            <a:avLst/>
          </a:prstGeom>
          <a:solidFill>
            <a:srgbClr val="CCFFCC"/>
          </a:solidFill>
          <a:ln>
            <a:solidFill>
              <a:schemeClr val="accent6">
                <a:lumMod val="40000"/>
                <a:lumOff val="60000"/>
              </a:schemeClr>
            </a:solidFill>
          </a:ln>
          <a:effectLst>
            <a:outerShdw blurRad="50800" dist="38100" dir="2700000" algn="tl" rotWithShape="0">
              <a:prstClr val="black">
                <a:alpha val="40000"/>
              </a:prstClr>
            </a:outerShdw>
          </a:effectLst>
        </p:spPr>
        <p:txBody>
          <a:bodyPr/>
          <a:lstStyle>
            <a:lvl1pPr>
              <a:defRPr sz="2400">
                <a:latin typeface="+mn-lt"/>
              </a:defRPr>
            </a:lvl1pPr>
            <a:lvl2pPr algn="l">
              <a:buFont typeface="Calibri" pitchFamily="34" charset="0"/>
              <a:buChar char="–"/>
              <a:defRPr sz="2000">
                <a:latin typeface="+mn-lt"/>
              </a:defRPr>
            </a:lvl2pPr>
            <a:lvl3pPr>
              <a:defRPr sz="1800">
                <a:latin typeface="+mn-lt"/>
              </a:defRPr>
            </a:lvl3pPr>
            <a:lvl4pPr>
              <a:defRPr>
                <a:latin typeface="Calibri" pitchFamily="34" charset="0"/>
              </a:defRPr>
            </a:lvl4pPr>
            <a:lvl5pPr>
              <a:defRPr>
                <a:latin typeface="Calibri" pitchFamily="34" charset="0"/>
              </a:defRPr>
            </a:lvl5pPr>
          </a:lstStyle>
          <a:p>
            <a:pPr lvl="0"/>
            <a:endParaRPr lang="en-US" dirty="0"/>
          </a:p>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a:xfrm>
            <a:off x="0" y="5"/>
            <a:ext cx="10058400" cy="865802"/>
          </a:xfrm>
        </p:spPr>
        <p:txBody>
          <a:bodyPr/>
          <a:lstStyle>
            <a:lvl1pPr>
              <a:defRPr sz="3200" baseline="0"/>
            </a:lvl1pPr>
          </a:lstStyle>
          <a:p>
            <a:r>
              <a:rPr lang="en-US"/>
              <a:t>Click to edit Master title style</a:t>
            </a:r>
            <a:endParaRPr lang="en-US" dirty="0"/>
          </a:p>
        </p:txBody>
      </p:sp>
      <p:sp>
        <p:nvSpPr>
          <p:cNvPr id="3" name="Content Placeholder 2"/>
          <p:cNvSpPr>
            <a:spLocks noGrp="1"/>
          </p:cNvSpPr>
          <p:nvPr>
            <p:ph idx="1"/>
          </p:nvPr>
        </p:nvSpPr>
        <p:spPr>
          <a:xfrm>
            <a:off x="126460" y="3988340"/>
            <a:ext cx="9805481" cy="3406234"/>
          </a:xfrm>
        </p:spPr>
        <p:txBody>
          <a:bodyPr/>
          <a:lstStyle>
            <a:lvl1pPr>
              <a:defRPr sz="2400">
                <a:latin typeface="+mn-lt"/>
              </a:defRPr>
            </a:lvl1pPr>
            <a:lvl2pPr algn="l">
              <a:buFont typeface="Calibri" pitchFamily="34" charset="0"/>
              <a:buChar char="–"/>
              <a:defRPr sz="2000">
                <a:latin typeface="+mn-lt"/>
              </a:defRPr>
            </a:lvl2pPr>
            <a:lvl3pPr>
              <a:defRPr sz="1800">
                <a:latin typeface="+mn-lt"/>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1" name="Content Placeholder 2"/>
          <p:cNvSpPr>
            <a:spLocks noGrp="1"/>
          </p:cNvSpPr>
          <p:nvPr>
            <p:ph idx="11"/>
          </p:nvPr>
        </p:nvSpPr>
        <p:spPr>
          <a:xfrm>
            <a:off x="126460" y="1045682"/>
            <a:ext cx="9805481" cy="666344"/>
          </a:xfrm>
          <a:prstGeom prst="round2SameRect">
            <a:avLst>
              <a:gd name="adj1" fmla="val 50000"/>
              <a:gd name="adj2" fmla="val 0"/>
            </a:avLst>
          </a:prstGeom>
          <a:solidFill>
            <a:srgbClr val="003415"/>
          </a:solidFill>
          <a:ln>
            <a:solidFill>
              <a:schemeClr val="accent6">
                <a:lumMod val="40000"/>
                <a:lumOff val="60000"/>
              </a:schemeClr>
            </a:solidFill>
          </a:ln>
          <a:effectLst>
            <a:outerShdw blurRad="50800" dist="38100" dir="2700000" algn="tl" rotWithShape="0">
              <a:prstClr val="black">
                <a:alpha val="40000"/>
              </a:prstClr>
            </a:outerShdw>
          </a:effectLst>
        </p:spPr>
        <p:txBody>
          <a:bodyPr/>
          <a:lstStyle>
            <a:lvl1pPr>
              <a:buNone/>
              <a:defRPr sz="2400">
                <a:solidFill>
                  <a:schemeClr val="bg1"/>
                </a:solidFill>
                <a:latin typeface="+mn-lt"/>
              </a:defRPr>
            </a:lvl1pPr>
            <a:lvl2pPr algn="l">
              <a:buFont typeface="Calibri" pitchFamily="34" charset="0"/>
              <a:buNone/>
              <a:defRPr sz="2300">
                <a:solidFill>
                  <a:schemeClr val="bg1"/>
                </a:solidFill>
                <a:latin typeface="Calibri" pitchFamily="34" charset="0"/>
              </a:defRPr>
            </a:lvl2pPr>
            <a:lvl3pPr>
              <a:buNone/>
              <a:defRPr sz="2100">
                <a:solidFill>
                  <a:schemeClr val="bg1"/>
                </a:solidFill>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p:txBody>
      </p:sp>
    </p:spTree>
  </p:cSld>
  <p:clrMapOvr>
    <a:masterClrMapping/>
  </p:clrMapOvr>
  <p:transition spd="med">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5" name="Title 1"/>
          <p:cNvSpPr>
            <a:spLocks noGrp="1"/>
          </p:cNvSpPr>
          <p:nvPr>
            <p:ph type="title"/>
          </p:nvPr>
        </p:nvSpPr>
        <p:spPr>
          <a:xfrm>
            <a:off x="0" y="5"/>
            <a:ext cx="10058400" cy="865802"/>
          </a:xfrm>
        </p:spPr>
        <p:txBody>
          <a:bodyPr/>
          <a:lstStyle>
            <a:lvl1pPr>
              <a:defRPr sz="3200" baseline="0"/>
            </a:lvl1pPr>
          </a:lstStyle>
          <a:p>
            <a:r>
              <a:rPr lang="en-US"/>
              <a:t>Click to edit Master title style</a:t>
            </a:r>
            <a:endParaRPr lang="en-US" dirty="0"/>
          </a:p>
        </p:txBody>
      </p:sp>
      <p:sp>
        <p:nvSpPr>
          <p:cNvPr id="6" name="Content Placeholder 2"/>
          <p:cNvSpPr>
            <a:spLocks noGrp="1"/>
          </p:cNvSpPr>
          <p:nvPr>
            <p:ph idx="1"/>
          </p:nvPr>
        </p:nvSpPr>
        <p:spPr>
          <a:xfrm>
            <a:off x="126460" y="992221"/>
            <a:ext cx="9805481" cy="6402354"/>
          </a:xfrm>
        </p:spPr>
        <p:txBody>
          <a:bodyPr/>
          <a:lstStyle>
            <a:lvl1pPr>
              <a:defRPr sz="2400">
                <a:latin typeface="+mn-lt"/>
              </a:defRPr>
            </a:lvl1pPr>
            <a:lvl2pPr algn="l">
              <a:buFont typeface="Calibri" pitchFamily="34" charset="0"/>
              <a:buChar char="–"/>
              <a:defRPr sz="2000">
                <a:latin typeface="+mn-lt"/>
              </a:defRPr>
            </a:lvl2pPr>
            <a:lvl3pPr>
              <a:defRPr sz="1800">
                <a:latin typeface="+mn-lt"/>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transition spd="med">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7865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10058400" cy="868680"/>
          </a:xfrm>
          <a:prstGeom prst="rect">
            <a:avLst/>
          </a:prstGeom>
          <a:solidFill>
            <a:srgbClr val="008000"/>
          </a:solidFill>
          <a:ln w="9525">
            <a:noFill/>
            <a:miter lim="800000"/>
            <a:headEnd/>
            <a:tailEnd/>
          </a:ln>
        </p:spPr>
        <p:txBody>
          <a:bodyPr vert="horz" wrap="square" lIns="101870" tIns="50935" rIns="101870" bIns="50935" numCol="1" anchor="ctr" anchorCtr="0" compatLnSpc="1">
            <a:prstTxWarp prst="textNoShape">
              <a:avLst/>
            </a:prstTxWarp>
          </a:bodyPr>
          <a:lstStyle/>
          <a:p>
            <a:pPr lvl="0"/>
            <a:r>
              <a:rPr lang="en-US" altLang="zh-CN" dirty="0"/>
              <a:t>  Click to edit Master title style</a:t>
            </a:r>
          </a:p>
        </p:txBody>
      </p:sp>
      <p:sp>
        <p:nvSpPr>
          <p:cNvPr id="1027" name="Rectangle 3"/>
          <p:cNvSpPr>
            <a:spLocks noGrp="1" noChangeArrowheads="1"/>
          </p:cNvSpPr>
          <p:nvPr>
            <p:ph type="body" idx="1"/>
          </p:nvPr>
        </p:nvSpPr>
        <p:spPr bwMode="auto">
          <a:xfrm>
            <a:off x="503238" y="1231900"/>
            <a:ext cx="9051925" cy="6162675"/>
          </a:xfrm>
          <a:prstGeom prst="rect">
            <a:avLst/>
          </a:prstGeom>
          <a:noFill/>
          <a:ln w="9525">
            <a:noFill/>
            <a:miter lim="800000"/>
            <a:headEnd/>
            <a:tailEnd/>
          </a:ln>
        </p:spPr>
        <p:txBody>
          <a:bodyPr vert="horz" wrap="square" lIns="101870" tIns="50935" rIns="101870" bIns="50935"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p:txBody>
      </p:sp>
    </p:spTree>
  </p:cSld>
  <p:clrMap bg1="lt1" tx1="dk1" bg2="lt2" tx2="dk2" accent1="accent1" accent2="accent2" accent3="accent3" accent4="accent4" accent5="accent5" accent6="accent6" hlink="hlink" folHlink="folHlink"/>
  <p:sldLayoutIdLst>
    <p:sldLayoutId id="2147483666" r:id="rId1"/>
    <p:sldLayoutId id="2147483669" r:id="rId2"/>
    <p:sldLayoutId id="2147483670" r:id="rId3"/>
    <p:sldLayoutId id="2147483667" r:id="rId4"/>
    <p:sldLayoutId id="2147483675" r:id="rId5"/>
  </p:sldLayoutIdLst>
  <p:transition spd="med">
    <p:pull dir="d"/>
  </p:transition>
  <p:hf sldNum="0" hdr="0" ftr="0" dt="0"/>
  <p:txStyles>
    <p:titleStyle>
      <a:lvl1pPr algn="ctr" rtl="0" eaLnBrk="0" fontAlgn="base" hangingPunct="0">
        <a:spcBef>
          <a:spcPct val="0"/>
        </a:spcBef>
        <a:spcAft>
          <a:spcPct val="0"/>
        </a:spcAft>
        <a:defRPr sz="3400">
          <a:solidFill>
            <a:schemeClr val="bg1"/>
          </a:solidFill>
          <a:latin typeface="+mj-lt"/>
          <a:ea typeface="+mj-ea"/>
          <a:cs typeface="+mj-cs"/>
        </a:defRPr>
      </a:lvl1pPr>
      <a:lvl2pPr algn="l" rtl="0" eaLnBrk="0" fontAlgn="base" hangingPunct="0">
        <a:spcBef>
          <a:spcPct val="0"/>
        </a:spcBef>
        <a:spcAft>
          <a:spcPct val="0"/>
        </a:spcAft>
        <a:defRPr sz="3400">
          <a:solidFill>
            <a:schemeClr val="bg1"/>
          </a:solidFill>
          <a:latin typeface="Arial" charset="0"/>
          <a:ea typeface="宋体" pitchFamily="2" charset="-122"/>
        </a:defRPr>
      </a:lvl2pPr>
      <a:lvl3pPr algn="l" rtl="0" eaLnBrk="0" fontAlgn="base" hangingPunct="0">
        <a:spcBef>
          <a:spcPct val="0"/>
        </a:spcBef>
        <a:spcAft>
          <a:spcPct val="0"/>
        </a:spcAft>
        <a:defRPr sz="3400">
          <a:solidFill>
            <a:schemeClr val="bg1"/>
          </a:solidFill>
          <a:latin typeface="Arial" charset="0"/>
          <a:ea typeface="宋体" pitchFamily="2" charset="-122"/>
        </a:defRPr>
      </a:lvl3pPr>
      <a:lvl4pPr algn="l" rtl="0" eaLnBrk="0" fontAlgn="base" hangingPunct="0">
        <a:spcBef>
          <a:spcPct val="0"/>
        </a:spcBef>
        <a:spcAft>
          <a:spcPct val="0"/>
        </a:spcAft>
        <a:defRPr sz="3400">
          <a:solidFill>
            <a:schemeClr val="bg1"/>
          </a:solidFill>
          <a:latin typeface="Arial" charset="0"/>
          <a:ea typeface="宋体" pitchFamily="2" charset="-122"/>
        </a:defRPr>
      </a:lvl4pPr>
      <a:lvl5pPr algn="l" rtl="0" eaLnBrk="0" fontAlgn="base" hangingPunct="0">
        <a:spcBef>
          <a:spcPct val="0"/>
        </a:spcBef>
        <a:spcAft>
          <a:spcPct val="0"/>
        </a:spcAft>
        <a:defRPr sz="3400">
          <a:solidFill>
            <a:schemeClr val="bg1"/>
          </a:solidFill>
          <a:latin typeface="Arial" charset="0"/>
          <a:ea typeface="宋体" pitchFamily="2" charset="-122"/>
        </a:defRPr>
      </a:lvl5pPr>
      <a:lvl6pPr marL="509412" algn="l" defTabSz="914466" rtl="0" fontAlgn="base">
        <a:spcBef>
          <a:spcPct val="0"/>
        </a:spcBef>
        <a:spcAft>
          <a:spcPct val="0"/>
        </a:spcAft>
        <a:defRPr sz="3600">
          <a:solidFill>
            <a:schemeClr val="bg1"/>
          </a:solidFill>
          <a:latin typeface="Arial" charset="0"/>
          <a:ea typeface="宋体" pitchFamily="2" charset="-122"/>
        </a:defRPr>
      </a:lvl6pPr>
      <a:lvl7pPr marL="1018824" algn="l" defTabSz="914466" rtl="0" fontAlgn="base">
        <a:spcBef>
          <a:spcPct val="0"/>
        </a:spcBef>
        <a:spcAft>
          <a:spcPct val="0"/>
        </a:spcAft>
        <a:defRPr sz="3600">
          <a:solidFill>
            <a:schemeClr val="bg1"/>
          </a:solidFill>
          <a:latin typeface="Arial" charset="0"/>
          <a:ea typeface="宋体" pitchFamily="2" charset="-122"/>
        </a:defRPr>
      </a:lvl7pPr>
      <a:lvl8pPr marL="1528237" algn="l" defTabSz="914466" rtl="0" fontAlgn="base">
        <a:spcBef>
          <a:spcPct val="0"/>
        </a:spcBef>
        <a:spcAft>
          <a:spcPct val="0"/>
        </a:spcAft>
        <a:defRPr sz="3600">
          <a:solidFill>
            <a:schemeClr val="bg1"/>
          </a:solidFill>
          <a:latin typeface="Arial" charset="0"/>
          <a:ea typeface="宋体" pitchFamily="2" charset="-122"/>
        </a:defRPr>
      </a:lvl8pPr>
      <a:lvl9pPr marL="2037649" algn="l" defTabSz="914466" rtl="0" fontAlgn="base">
        <a:spcBef>
          <a:spcPct val="0"/>
        </a:spcBef>
        <a:spcAft>
          <a:spcPct val="0"/>
        </a:spcAft>
        <a:defRPr sz="3600">
          <a:solidFill>
            <a:schemeClr val="bg1"/>
          </a:solidFill>
          <a:latin typeface="Arial" charset="0"/>
          <a:ea typeface="宋体" pitchFamily="2" charset="-122"/>
        </a:defRPr>
      </a:lvl9pPr>
    </p:titleStyle>
    <p:bodyStyle>
      <a:lvl1pPr marL="379413" indent="-379413" algn="l" rtl="0" eaLnBrk="0" fontAlgn="base" hangingPunct="0">
        <a:spcBef>
          <a:spcPct val="20000"/>
        </a:spcBef>
        <a:spcAft>
          <a:spcPct val="0"/>
        </a:spcAft>
        <a:buChar char="•"/>
        <a:defRPr sz="2600">
          <a:solidFill>
            <a:schemeClr val="tx1"/>
          </a:solidFill>
          <a:latin typeface="+mn-lt"/>
          <a:ea typeface="+mn-ea"/>
          <a:cs typeface="+mn-cs"/>
        </a:defRPr>
      </a:lvl1pPr>
      <a:lvl2pPr marL="827088" indent="-317500" algn="l" rtl="0" eaLnBrk="0" fontAlgn="base" hangingPunct="0">
        <a:spcBef>
          <a:spcPct val="20000"/>
        </a:spcBef>
        <a:spcAft>
          <a:spcPct val="0"/>
        </a:spcAft>
        <a:buFont typeface="Times New Roman" pitchFamily="18" charset="0"/>
        <a:buChar char="–"/>
        <a:defRPr sz="2200">
          <a:solidFill>
            <a:schemeClr val="tx1"/>
          </a:solidFill>
          <a:latin typeface="+mn-lt"/>
          <a:ea typeface="+mn-ea"/>
        </a:defRPr>
      </a:lvl2pPr>
      <a:lvl3pPr marL="1273175" indent="-254000" algn="l" rtl="0" eaLnBrk="0" fontAlgn="base" hangingPunct="0">
        <a:spcBef>
          <a:spcPct val="20000"/>
        </a:spcBef>
        <a:spcAft>
          <a:spcPct val="0"/>
        </a:spcAft>
        <a:buChar char="•"/>
        <a:defRPr sz="2000">
          <a:solidFill>
            <a:schemeClr val="tx1"/>
          </a:solidFill>
          <a:latin typeface="+mn-lt"/>
          <a:ea typeface="+mn-ea"/>
        </a:defRPr>
      </a:lvl3pPr>
      <a:lvl4pPr marL="1782763" indent="-254000" algn="l" rtl="0" eaLnBrk="0" fontAlgn="base" hangingPunct="0">
        <a:spcBef>
          <a:spcPct val="20000"/>
        </a:spcBef>
        <a:spcAft>
          <a:spcPct val="0"/>
        </a:spcAft>
        <a:defRPr>
          <a:solidFill>
            <a:schemeClr val="tx1"/>
          </a:solidFill>
          <a:latin typeface="+mn-lt"/>
          <a:ea typeface="+mn-ea"/>
        </a:defRPr>
      </a:lvl4pPr>
      <a:lvl5pPr marL="2292350" indent="-254000" algn="l" rtl="0" eaLnBrk="0" fontAlgn="base" hangingPunct="0">
        <a:spcBef>
          <a:spcPct val="20000"/>
        </a:spcBef>
        <a:spcAft>
          <a:spcPct val="0"/>
        </a:spcAft>
        <a:defRPr>
          <a:solidFill>
            <a:schemeClr val="tx1"/>
          </a:solidFill>
          <a:latin typeface="+mn-lt"/>
          <a:ea typeface="+mn-ea"/>
        </a:defRPr>
      </a:lvl5pPr>
      <a:lvl6pPr marL="2801767" indent="-254706" algn="l" defTabSz="914466" rtl="0" fontAlgn="base">
        <a:spcBef>
          <a:spcPct val="20000"/>
        </a:spcBef>
        <a:spcAft>
          <a:spcPct val="0"/>
        </a:spcAft>
        <a:buChar char="»"/>
        <a:defRPr>
          <a:solidFill>
            <a:schemeClr val="tx1"/>
          </a:solidFill>
          <a:latin typeface="+mn-lt"/>
          <a:ea typeface="+mn-ea"/>
        </a:defRPr>
      </a:lvl6pPr>
      <a:lvl7pPr marL="3311180" indent="-254706" algn="l" defTabSz="914466" rtl="0" fontAlgn="base">
        <a:spcBef>
          <a:spcPct val="20000"/>
        </a:spcBef>
        <a:spcAft>
          <a:spcPct val="0"/>
        </a:spcAft>
        <a:buChar char="»"/>
        <a:defRPr>
          <a:solidFill>
            <a:schemeClr val="tx1"/>
          </a:solidFill>
          <a:latin typeface="+mn-lt"/>
          <a:ea typeface="+mn-ea"/>
        </a:defRPr>
      </a:lvl7pPr>
      <a:lvl8pPr marL="3820592" indent="-254706" algn="l" defTabSz="914466" rtl="0" fontAlgn="base">
        <a:spcBef>
          <a:spcPct val="20000"/>
        </a:spcBef>
        <a:spcAft>
          <a:spcPct val="0"/>
        </a:spcAft>
        <a:buChar char="»"/>
        <a:defRPr>
          <a:solidFill>
            <a:schemeClr val="tx1"/>
          </a:solidFill>
          <a:latin typeface="+mn-lt"/>
          <a:ea typeface="+mn-ea"/>
        </a:defRPr>
      </a:lvl8pPr>
      <a:lvl9pPr marL="4330004" indent="-254706" algn="l" defTabSz="914466"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6"/>
            <a:ext cx="10058400" cy="868363"/>
          </a:xfrm>
          <a:prstGeom prst="rect">
            <a:avLst/>
          </a:prstGeom>
          <a:solidFill>
            <a:srgbClr val="008000"/>
          </a:solidFill>
          <a:ln w="9525">
            <a:noFill/>
            <a:miter lim="800000"/>
            <a:headEnd/>
            <a:tailEnd/>
          </a:ln>
        </p:spPr>
        <p:txBody>
          <a:bodyPr vert="horz" wrap="square" lIns="101870" tIns="50935" rIns="101870" bIns="50935" numCol="1" anchor="ctr" anchorCtr="0" compatLnSpc="1">
            <a:prstTxWarp prst="textNoShape">
              <a:avLst/>
            </a:prstTxWarp>
          </a:bodyPr>
          <a:lstStyle/>
          <a:p>
            <a:pPr lvl="0"/>
            <a:r>
              <a:rPr lang="en-US" altLang="zh-CN"/>
              <a:t>  Click to edit Master title style</a:t>
            </a:r>
          </a:p>
        </p:txBody>
      </p:sp>
      <p:sp>
        <p:nvSpPr>
          <p:cNvPr id="1027" name="Rectangle 3"/>
          <p:cNvSpPr>
            <a:spLocks noGrp="1" noChangeArrowheads="1"/>
          </p:cNvSpPr>
          <p:nvPr>
            <p:ph type="body" idx="1"/>
          </p:nvPr>
        </p:nvSpPr>
        <p:spPr bwMode="auto">
          <a:xfrm>
            <a:off x="503238" y="1231900"/>
            <a:ext cx="9051925" cy="6162675"/>
          </a:xfrm>
          <a:prstGeom prst="rect">
            <a:avLst/>
          </a:prstGeom>
          <a:noFill/>
          <a:ln w="9525">
            <a:noFill/>
            <a:miter lim="800000"/>
            <a:headEnd/>
            <a:tailEnd/>
          </a:ln>
        </p:spPr>
        <p:txBody>
          <a:bodyPr vert="horz" wrap="square" lIns="101870" tIns="50935" rIns="101870" bIns="50935"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p:txBody>
      </p:sp>
    </p:spTree>
  </p:cSld>
  <p:clrMap bg1="lt1" tx1="dk1" bg2="lt2" tx2="dk2" accent1="accent1" accent2="accent2" accent3="accent3" accent4="accent4" accent5="accent5" accent6="accent6" hlink="hlink" folHlink="folHlink"/>
  <p:transition spd="med">
    <p:pull dir="d"/>
  </p:transition>
  <p:hf sldNum="0" hdr="0" ftr="0" dt="0"/>
  <p:txStyles>
    <p:titleStyle>
      <a:lvl1pPr algn="ctr" rtl="0" eaLnBrk="0" fontAlgn="base" hangingPunct="0">
        <a:spcBef>
          <a:spcPct val="0"/>
        </a:spcBef>
        <a:spcAft>
          <a:spcPct val="0"/>
        </a:spcAft>
        <a:defRPr sz="3400">
          <a:solidFill>
            <a:schemeClr val="bg1"/>
          </a:solidFill>
          <a:latin typeface="+mj-lt"/>
          <a:ea typeface="ＭＳ Ｐゴシック" charset="0"/>
          <a:cs typeface="宋体" charset="-122"/>
        </a:defRPr>
      </a:lvl1pPr>
      <a:lvl2pPr algn="ctr" rtl="0" eaLnBrk="0" fontAlgn="base" hangingPunct="0">
        <a:spcBef>
          <a:spcPct val="0"/>
        </a:spcBef>
        <a:spcAft>
          <a:spcPct val="0"/>
        </a:spcAft>
        <a:defRPr sz="3400">
          <a:solidFill>
            <a:schemeClr val="bg1"/>
          </a:solidFill>
          <a:latin typeface="Arial" charset="0"/>
          <a:ea typeface="ＭＳ Ｐゴシック" charset="0"/>
          <a:cs typeface="宋体" charset="-122"/>
        </a:defRPr>
      </a:lvl2pPr>
      <a:lvl3pPr algn="ctr" rtl="0" eaLnBrk="0" fontAlgn="base" hangingPunct="0">
        <a:spcBef>
          <a:spcPct val="0"/>
        </a:spcBef>
        <a:spcAft>
          <a:spcPct val="0"/>
        </a:spcAft>
        <a:defRPr sz="3400">
          <a:solidFill>
            <a:schemeClr val="bg1"/>
          </a:solidFill>
          <a:latin typeface="Arial" charset="0"/>
          <a:ea typeface="ＭＳ Ｐゴシック" charset="0"/>
          <a:cs typeface="宋体" charset="-122"/>
        </a:defRPr>
      </a:lvl3pPr>
      <a:lvl4pPr algn="ctr" rtl="0" eaLnBrk="0" fontAlgn="base" hangingPunct="0">
        <a:spcBef>
          <a:spcPct val="0"/>
        </a:spcBef>
        <a:spcAft>
          <a:spcPct val="0"/>
        </a:spcAft>
        <a:defRPr sz="3400">
          <a:solidFill>
            <a:schemeClr val="bg1"/>
          </a:solidFill>
          <a:latin typeface="Arial" charset="0"/>
          <a:ea typeface="ＭＳ Ｐゴシック" charset="0"/>
          <a:cs typeface="宋体" charset="-122"/>
        </a:defRPr>
      </a:lvl4pPr>
      <a:lvl5pPr algn="ctr" rtl="0" eaLnBrk="0" fontAlgn="base" hangingPunct="0">
        <a:spcBef>
          <a:spcPct val="0"/>
        </a:spcBef>
        <a:spcAft>
          <a:spcPct val="0"/>
        </a:spcAft>
        <a:defRPr sz="3400">
          <a:solidFill>
            <a:schemeClr val="bg1"/>
          </a:solidFill>
          <a:latin typeface="Arial" charset="0"/>
          <a:ea typeface="ＭＳ Ｐゴシック" charset="0"/>
          <a:cs typeface="宋体" charset="-122"/>
        </a:defRPr>
      </a:lvl5pPr>
      <a:lvl6pPr marL="509412" algn="l" defTabSz="914466" rtl="0" fontAlgn="base">
        <a:spcBef>
          <a:spcPct val="0"/>
        </a:spcBef>
        <a:spcAft>
          <a:spcPct val="0"/>
        </a:spcAft>
        <a:defRPr sz="3600">
          <a:solidFill>
            <a:schemeClr val="bg1"/>
          </a:solidFill>
          <a:latin typeface="Arial" charset="0"/>
          <a:ea typeface="宋体" pitchFamily="2" charset="-122"/>
        </a:defRPr>
      </a:lvl6pPr>
      <a:lvl7pPr marL="1018824" algn="l" defTabSz="914466" rtl="0" fontAlgn="base">
        <a:spcBef>
          <a:spcPct val="0"/>
        </a:spcBef>
        <a:spcAft>
          <a:spcPct val="0"/>
        </a:spcAft>
        <a:defRPr sz="3600">
          <a:solidFill>
            <a:schemeClr val="bg1"/>
          </a:solidFill>
          <a:latin typeface="Arial" charset="0"/>
          <a:ea typeface="宋体" pitchFamily="2" charset="-122"/>
        </a:defRPr>
      </a:lvl7pPr>
      <a:lvl8pPr marL="1528237" algn="l" defTabSz="914466" rtl="0" fontAlgn="base">
        <a:spcBef>
          <a:spcPct val="0"/>
        </a:spcBef>
        <a:spcAft>
          <a:spcPct val="0"/>
        </a:spcAft>
        <a:defRPr sz="3600">
          <a:solidFill>
            <a:schemeClr val="bg1"/>
          </a:solidFill>
          <a:latin typeface="Arial" charset="0"/>
          <a:ea typeface="宋体" pitchFamily="2" charset="-122"/>
        </a:defRPr>
      </a:lvl8pPr>
      <a:lvl9pPr marL="2037649" algn="l" defTabSz="914466" rtl="0" fontAlgn="base">
        <a:spcBef>
          <a:spcPct val="0"/>
        </a:spcBef>
        <a:spcAft>
          <a:spcPct val="0"/>
        </a:spcAft>
        <a:defRPr sz="3600">
          <a:solidFill>
            <a:schemeClr val="bg1"/>
          </a:solidFill>
          <a:latin typeface="Arial" charset="0"/>
          <a:ea typeface="宋体" pitchFamily="2" charset="-122"/>
        </a:defRPr>
      </a:lvl9pPr>
    </p:titleStyle>
    <p:bodyStyle>
      <a:lvl1pPr marL="379413" indent="-379413" algn="l" rtl="0" eaLnBrk="0" fontAlgn="base" hangingPunct="0">
        <a:spcBef>
          <a:spcPct val="20000"/>
        </a:spcBef>
        <a:spcAft>
          <a:spcPct val="0"/>
        </a:spcAft>
        <a:buChar char="•"/>
        <a:defRPr sz="2600">
          <a:solidFill>
            <a:schemeClr val="tx1"/>
          </a:solidFill>
          <a:latin typeface="+mn-lt"/>
          <a:ea typeface="ＭＳ Ｐゴシック" charset="0"/>
          <a:cs typeface="宋体" charset="-122"/>
        </a:defRPr>
      </a:lvl1pPr>
      <a:lvl2pPr marL="827088" indent="-317500" algn="l" rtl="0" eaLnBrk="0" fontAlgn="base" hangingPunct="0">
        <a:spcBef>
          <a:spcPct val="20000"/>
        </a:spcBef>
        <a:spcAft>
          <a:spcPct val="0"/>
        </a:spcAft>
        <a:buFont typeface="Times New Roman" charset="0"/>
        <a:buChar char="–"/>
        <a:defRPr sz="2200">
          <a:solidFill>
            <a:schemeClr val="tx1"/>
          </a:solidFill>
          <a:latin typeface="+mn-lt"/>
          <a:ea typeface="+mn-ea"/>
          <a:cs typeface="宋体" charset="-122"/>
        </a:defRPr>
      </a:lvl2pPr>
      <a:lvl3pPr marL="1273175" indent="-254000" algn="l" rtl="0" eaLnBrk="0" fontAlgn="base" hangingPunct="0">
        <a:spcBef>
          <a:spcPct val="20000"/>
        </a:spcBef>
        <a:spcAft>
          <a:spcPct val="0"/>
        </a:spcAft>
        <a:buChar char="•"/>
        <a:defRPr sz="2000">
          <a:solidFill>
            <a:schemeClr val="tx1"/>
          </a:solidFill>
          <a:latin typeface="+mn-lt"/>
          <a:ea typeface="+mn-ea"/>
          <a:cs typeface="宋体" charset="-122"/>
        </a:defRPr>
      </a:lvl3pPr>
      <a:lvl4pPr marL="1782763" indent="-254000" algn="l" rtl="0" eaLnBrk="0" fontAlgn="base" hangingPunct="0">
        <a:spcBef>
          <a:spcPct val="20000"/>
        </a:spcBef>
        <a:spcAft>
          <a:spcPct val="0"/>
        </a:spcAft>
        <a:buChar char="–"/>
        <a:defRPr sz="2000">
          <a:solidFill>
            <a:schemeClr val="tx1"/>
          </a:solidFill>
          <a:latin typeface="+mn-lt"/>
          <a:ea typeface="+mn-ea"/>
          <a:cs typeface="宋体" charset="-122"/>
        </a:defRPr>
      </a:lvl4pPr>
      <a:lvl5pPr marL="2292350" indent="-254000" algn="l" rtl="0" eaLnBrk="0" fontAlgn="base" hangingPunct="0">
        <a:spcBef>
          <a:spcPct val="20000"/>
        </a:spcBef>
        <a:spcAft>
          <a:spcPct val="0"/>
        </a:spcAft>
        <a:buChar char="»"/>
        <a:defRPr sz="2000">
          <a:solidFill>
            <a:schemeClr val="tx1"/>
          </a:solidFill>
          <a:latin typeface="+mn-lt"/>
          <a:ea typeface="+mn-ea"/>
          <a:cs typeface="宋体" charset="-122"/>
        </a:defRPr>
      </a:lvl5pPr>
      <a:lvl6pPr marL="2801767" indent="-254706" algn="l" defTabSz="914466" rtl="0" fontAlgn="base">
        <a:spcBef>
          <a:spcPct val="20000"/>
        </a:spcBef>
        <a:spcAft>
          <a:spcPct val="0"/>
        </a:spcAft>
        <a:buChar char="»"/>
        <a:defRPr>
          <a:solidFill>
            <a:schemeClr val="tx1"/>
          </a:solidFill>
          <a:latin typeface="+mn-lt"/>
          <a:ea typeface="+mn-ea"/>
        </a:defRPr>
      </a:lvl6pPr>
      <a:lvl7pPr marL="3311180" indent="-254706" algn="l" defTabSz="914466" rtl="0" fontAlgn="base">
        <a:spcBef>
          <a:spcPct val="20000"/>
        </a:spcBef>
        <a:spcAft>
          <a:spcPct val="0"/>
        </a:spcAft>
        <a:buChar char="»"/>
        <a:defRPr>
          <a:solidFill>
            <a:schemeClr val="tx1"/>
          </a:solidFill>
          <a:latin typeface="+mn-lt"/>
          <a:ea typeface="+mn-ea"/>
        </a:defRPr>
      </a:lvl7pPr>
      <a:lvl8pPr marL="3820592" indent="-254706" algn="l" defTabSz="914466" rtl="0" fontAlgn="base">
        <a:spcBef>
          <a:spcPct val="20000"/>
        </a:spcBef>
        <a:spcAft>
          <a:spcPct val="0"/>
        </a:spcAft>
        <a:buChar char="»"/>
        <a:defRPr>
          <a:solidFill>
            <a:schemeClr val="tx1"/>
          </a:solidFill>
          <a:latin typeface="+mn-lt"/>
          <a:ea typeface="+mn-ea"/>
        </a:defRPr>
      </a:lvl8pPr>
      <a:lvl9pPr marL="4330004" indent="-254706" algn="l" defTabSz="914466"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6"/>
            <a:ext cx="10058400" cy="868363"/>
          </a:xfrm>
          <a:prstGeom prst="rect">
            <a:avLst/>
          </a:prstGeom>
          <a:solidFill>
            <a:srgbClr val="008000"/>
          </a:solidFill>
          <a:ln w="9525">
            <a:noFill/>
            <a:miter lim="800000"/>
            <a:headEnd/>
            <a:tailEnd/>
          </a:ln>
        </p:spPr>
        <p:txBody>
          <a:bodyPr vert="horz" wrap="square" lIns="101870" tIns="50935" rIns="101870" bIns="50935" numCol="1" anchor="ctr" anchorCtr="0" compatLnSpc="1">
            <a:prstTxWarp prst="textNoShape">
              <a:avLst/>
            </a:prstTxWarp>
          </a:bodyPr>
          <a:lstStyle/>
          <a:p>
            <a:pPr lvl="0"/>
            <a:r>
              <a:rPr lang="en-US" altLang="zh-CN"/>
              <a:t>  Click to edit Master title style</a:t>
            </a:r>
          </a:p>
        </p:txBody>
      </p:sp>
      <p:sp>
        <p:nvSpPr>
          <p:cNvPr id="1027" name="Rectangle 3"/>
          <p:cNvSpPr>
            <a:spLocks noGrp="1" noChangeArrowheads="1"/>
          </p:cNvSpPr>
          <p:nvPr>
            <p:ph type="body" idx="1"/>
          </p:nvPr>
        </p:nvSpPr>
        <p:spPr bwMode="auto">
          <a:xfrm>
            <a:off x="503238" y="1231900"/>
            <a:ext cx="9051925" cy="6162675"/>
          </a:xfrm>
          <a:prstGeom prst="rect">
            <a:avLst/>
          </a:prstGeom>
          <a:noFill/>
          <a:ln w="9525">
            <a:noFill/>
            <a:miter lim="800000"/>
            <a:headEnd/>
            <a:tailEnd/>
          </a:ln>
        </p:spPr>
        <p:txBody>
          <a:bodyPr vert="horz" wrap="square" lIns="101870" tIns="50935" rIns="101870" bIns="50935"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p:txBody>
      </p:sp>
    </p:spTree>
  </p:cSld>
  <p:clrMap bg1="lt1" tx1="dk1" bg2="lt2" tx2="dk2" accent1="accent1" accent2="accent2" accent3="accent3" accent4="accent4" accent5="accent5" accent6="accent6" hlink="hlink" folHlink="folHlink"/>
  <p:transition spd="med">
    <p:pull dir="d"/>
  </p:transition>
  <p:hf sldNum="0" hdr="0" ftr="0" dt="0"/>
  <p:txStyles>
    <p:titleStyle>
      <a:lvl1pPr algn="ctr" rtl="0" eaLnBrk="0" fontAlgn="base" hangingPunct="0">
        <a:spcBef>
          <a:spcPct val="0"/>
        </a:spcBef>
        <a:spcAft>
          <a:spcPct val="0"/>
        </a:spcAft>
        <a:defRPr sz="3400">
          <a:solidFill>
            <a:schemeClr val="bg1"/>
          </a:solidFill>
          <a:latin typeface="+mj-lt"/>
          <a:ea typeface="ＭＳ Ｐゴシック" charset="0"/>
          <a:cs typeface="宋体" charset="-122"/>
        </a:defRPr>
      </a:lvl1pPr>
      <a:lvl2pPr algn="ctr" rtl="0" eaLnBrk="0" fontAlgn="base" hangingPunct="0">
        <a:spcBef>
          <a:spcPct val="0"/>
        </a:spcBef>
        <a:spcAft>
          <a:spcPct val="0"/>
        </a:spcAft>
        <a:defRPr sz="3400">
          <a:solidFill>
            <a:schemeClr val="bg1"/>
          </a:solidFill>
          <a:latin typeface="Arial" charset="0"/>
          <a:ea typeface="ＭＳ Ｐゴシック" charset="0"/>
          <a:cs typeface="宋体" charset="-122"/>
        </a:defRPr>
      </a:lvl2pPr>
      <a:lvl3pPr algn="ctr" rtl="0" eaLnBrk="0" fontAlgn="base" hangingPunct="0">
        <a:spcBef>
          <a:spcPct val="0"/>
        </a:spcBef>
        <a:spcAft>
          <a:spcPct val="0"/>
        </a:spcAft>
        <a:defRPr sz="3400">
          <a:solidFill>
            <a:schemeClr val="bg1"/>
          </a:solidFill>
          <a:latin typeface="Arial" charset="0"/>
          <a:ea typeface="ＭＳ Ｐゴシック" charset="0"/>
          <a:cs typeface="宋体" charset="-122"/>
        </a:defRPr>
      </a:lvl3pPr>
      <a:lvl4pPr algn="ctr" rtl="0" eaLnBrk="0" fontAlgn="base" hangingPunct="0">
        <a:spcBef>
          <a:spcPct val="0"/>
        </a:spcBef>
        <a:spcAft>
          <a:spcPct val="0"/>
        </a:spcAft>
        <a:defRPr sz="3400">
          <a:solidFill>
            <a:schemeClr val="bg1"/>
          </a:solidFill>
          <a:latin typeface="Arial" charset="0"/>
          <a:ea typeface="ＭＳ Ｐゴシック" charset="0"/>
          <a:cs typeface="宋体" charset="-122"/>
        </a:defRPr>
      </a:lvl4pPr>
      <a:lvl5pPr algn="ctr" rtl="0" eaLnBrk="0" fontAlgn="base" hangingPunct="0">
        <a:spcBef>
          <a:spcPct val="0"/>
        </a:spcBef>
        <a:spcAft>
          <a:spcPct val="0"/>
        </a:spcAft>
        <a:defRPr sz="3400">
          <a:solidFill>
            <a:schemeClr val="bg1"/>
          </a:solidFill>
          <a:latin typeface="Arial" charset="0"/>
          <a:ea typeface="ＭＳ Ｐゴシック" charset="0"/>
          <a:cs typeface="宋体" charset="-122"/>
        </a:defRPr>
      </a:lvl5pPr>
      <a:lvl6pPr marL="509412" algn="l" defTabSz="914466" rtl="0" fontAlgn="base">
        <a:spcBef>
          <a:spcPct val="0"/>
        </a:spcBef>
        <a:spcAft>
          <a:spcPct val="0"/>
        </a:spcAft>
        <a:defRPr sz="3600">
          <a:solidFill>
            <a:schemeClr val="bg1"/>
          </a:solidFill>
          <a:latin typeface="Arial" charset="0"/>
          <a:ea typeface="宋体" pitchFamily="2" charset="-122"/>
        </a:defRPr>
      </a:lvl6pPr>
      <a:lvl7pPr marL="1018824" algn="l" defTabSz="914466" rtl="0" fontAlgn="base">
        <a:spcBef>
          <a:spcPct val="0"/>
        </a:spcBef>
        <a:spcAft>
          <a:spcPct val="0"/>
        </a:spcAft>
        <a:defRPr sz="3600">
          <a:solidFill>
            <a:schemeClr val="bg1"/>
          </a:solidFill>
          <a:latin typeface="Arial" charset="0"/>
          <a:ea typeface="宋体" pitchFamily="2" charset="-122"/>
        </a:defRPr>
      </a:lvl7pPr>
      <a:lvl8pPr marL="1528237" algn="l" defTabSz="914466" rtl="0" fontAlgn="base">
        <a:spcBef>
          <a:spcPct val="0"/>
        </a:spcBef>
        <a:spcAft>
          <a:spcPct val="0"/>
        </a:spcAft>
        <a:defRPr sz="3600">
          <a:solidFill>
            <a:schemeClr val="bg1"/>
          </a:solidFill>
          <a:latin typeface="Arial" charset="0"/>
          <a:ea typeface="宋体" pitchFamily="2" charset="-122"/>
        </a:defRPr>
      </a:lvl8pPr>
      <a:lvl9pPr marL="2037649" algn="l" defTabSz="914466" rtl="0" fontAlgn="base">
        <a:spcBef>
          <a:spcPct val="0"/>
        </a:spcBef>
        <a:spcAft>
          <a:spcPct val="0"/>
        </a:spcAft>
        <a:defRPr sz="3600">
          <a:solidFill>
            <a:schemeClr val="bg1"/>
          </a:solidFill>
          <a:latin typeface="Arial" charset="0"/>
          <a:ea typeface="宋体" pitchFamily="2" charset="-122"/>
        </a:defRPr>
      </a:lvl9pPr>
    </p:titleStyle>
    <p:bodyStyle>
      <a:lvl1pPr marL="379413" indent="-379413" algn="l" rtl="0" eaLnBrk="0" fontAlgn="base" hangingPunct="0">
        <a:spcBef>
          <a:spcPct val="20000"/>
        </a:spcBef>
        <a:spcAft>
          <a:spcPct val="0"/>
        </a:spcAft>
        <a:buChar char="•"/>
        <a:defRPr sz="2600">
          <a:solidFill>
            <a:schemeClr val="tx1"/>
          </a:solidFill>
          <a:latin typeface="+mn-lt"/>
          <a:ea typeface="ＭＳ Ｐゴシック" charset="0"/>
          <a:cs typeface="宋体" charset="-122"/>
        </a:defRPr>
      </a:lvl1pPr>
      <a:lvl2pPr marL="827088" indent="-317500" algn="l" rtl="0" eaLnBrk="0" fontAlgn="base" hangingPunct="0">
        <a:spcBef>
          <a:spcPct val="20000"/>
        </a:spcBef>
        <a:spcAft>
          <a:spcPct val="0"/>
        </a:spcAft>
        <a:buFont typeface="Times New Roman" charset="0"/>
        <a:buChar char="–"/>
        <a:defRPr sz="2200">
          <a:solidFill>
            <a:schemeClr val="tx1"/>
          </a:solidFill>
          <a:latin typeface="+mn-lt"/>
          <a:ea typeface="+mn-ea"/>
          <a:cs typeface="宋体" charset="-122"/>
        </a:defRPr>
      </a:lvl2pPr>
      <a:lvl3pPr marL="1273175" indent="-254000" algn="l" rtl="0" eaLnBrk="0" fontAlgn="base" hangingPunct="0">
        <a:spcBef>
          <a:spcPct val="20000"/>
        </a:spcBef>
        <a:spcAft>
          <a:spcPct val="0"/>
        </a:spcAft>
        <a:buChar char="•"/>
        <a:defRPr sz="2000">
          <a:solidFill>
            <a:schemeClr val="tx1"/>
          </a:solidFill>
          <a:latin typeface="+mn-lt"/>
          <a:ea typeface="+mn-ea"/>
          <a:cs typeface="宋体" charset="-122"/>
        </a:defRPr>
      </a:lvl3pPr>
      <a:lvl4pPr marL="1782763" indent="-254000" algn="l" rtl="0" eaLnBrk="0" fontAlgn="base" hangingPunct="0">
        <a:spcBef>
          <a:spcPct val="20000"/>
        </a:spcBef>
        <a:spcAft>
          <a:spcPct val="0"/>
        </a:spcAft>
        <a:buChar char="–"/>
        <a:defRPr sz="2000">
          <a:solidFill>
            <a:schemeClr val="tx1"/>
          </a:solidFill>
          <a:latin typeface="+mn-lt"/>
          <a:ea typeface="+mn-ea"/>
          <a:cs typeface="宋体" charset="-122"/>
        </a:defRPr>
      </a:lvl4pPr>
      <a:lvl5pPr marL="2292350" indent="-254000" algn="l" rtl="0" eaLnBrk="0" fontAlgn="base" hangingPunct="0">
        <a:spcBef>
          <a:spcPct val="20000"/>
        </a:spcBef>
        <a:spcAft>
          <a:spcPct val="0"/>
        </a:spcAft>
        <a:buChar char="»"/>
        <a:defRPr sz="2000">
          <a:solidFill>
            <a:schemeClr val="tx1"/>
          </a:solidFill>
          <a:latin typeface="+mn-lt"/>
          <a:ea typeface="+mn-ea"/>
          <a:cs typeface="宋体" charset="-122"/>
        </a:defRPr>
      </a:lvl5pPr>
      <a:lvl6pPr marL="2801767" indent="-254706" algn="l" defTabSz="914466" rtl="0" fontAlgn="base">
        <a:spcBef>
          <a:spcPct val="20000"/>
        </a:spcBef>
        <a:spcAft>
          <a:spcPct val="0"/>
        </a:spcAft>
        <a:buChar char="»"/>
        <a:defRPr>
          <a:solidFill>
            <a:schemeClr val="tx1"/>
          </a:solidFill>
          <a:latin typeface="+mn-lt"/>
          <a:ea typeface="+mn-ea"/>
        </a:defRPr>
      </a:lvl6pPr>
      <a:lvl7pPr marL="3311180" indent="-254706" algn="l" defTabSz="914466" rtl="0" fontAlgn="base">
        <a:spcBef>
          <a:spcPct val="20000"/>
        </a:spcBef>
        <a:spcAft>
          <a:spcPct val="0"/>
        </a:spcAft>
        <a:buChar char="»"/>
        <a:defRPr>
          <a:solidFill>
            <a:schemeClr val="tx1"/>
          </a:solidFill>
          <a:latin typeface="+mn-lt"/>
          <a:ea typeface="+mn-ea"/>
        </a:defRPr>
      </a:lvl7pPr>
      <a:lvl8pPr marL="3820592" indent="-254706" algn="l" defTabSz="914466" rtl="0" fontAlgn="base">
        <a:spcBef>
          <a:spcPct val="20000"/>
        </a:spcBef>
        <a:spcAft>
          <a:spcPct val="0"/>
        </a:spcAft>
        <a:buChar char="»"/>
        <a:defRPr>
          <a:solidFill>
            <a:schemeClr val="tx1"/>
          </a:solidFill>
          <a:latin typeface="+mn-lt"/>
          <a:ea typeface="+mn-ea"/>
        </a:defRPr>
      </a:lvl8pPr>
      <a:lvl9pPr marL="4330004" indent="-254706" algn="l" defTabSz="914466"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ctrTitle"/>
          </p:nvPr>
        </p:nvSpPr>
        <p:spPr>
          <a:xfrm>
            <a:off x="0" y="593725"/>
            <a:ext cx="10058400" cy="2279650"/>
          </a:xfrm>
          <a:solidFill>
            <a:srgbClr val="008000"/>
          </a:solidFill>
        </p:spPr>
        <p:txBody>
          <a:bodyPr/>
          <a:lstStyle/>
          <a:p>
            <a:pPr eaLnBrk="1" hangingPunct="1">
              <a:spcAft>
                <a:spcPts val="3600"/>
              </a:spcAft>
            </a:pPr>
            <a:r>
              <a:rPr lang="en-US" sz="4000" cap="small" dirty="0">
                <a:latin typeface="Helvetica Neue"/>
                <a:cs typeface="Helvetica Neue"/>
              </a:rPr>
              <a:t>My Career</a:t>
            </a:r>
          </a:p>
        </p:txBody>
      </p:sp>
      <p:sp>
        <p:nvSpPr>
          <p:cNvPr id="6147" name="Subtitle 4"/>
          <p:cNvSpPr>
            <a:spLocks noGrp="1"/>
          </p:cNvSpPr>
          <p:nvPr>
            <p:ph type="subTitle" idx="1"/>
          </p:nvPr>
        </p:nvSpPr>
        <p:spPr>
          <a:xfrm>
            <a:off x="728904" y="4109217"/>
            <a:ext cx="8867775" cy="1274763"/>
          </a:xfrm>
        </p:spPr>
        <p:txBody>
          <a:bodyPr/>
          <a:lstStyle/>
          <a:p>
            <a:pPr eaLnBrk="1" hangingPunct="1">
              <a:spcBef>
                <a:spcPts val="0"/>
              </a:spcBef>
            </a:pPr>
            <a:r>
              <a:rPr lang="en-US" altLang="zh-CN" sz="2800" dirty="0">
                <a:solidFill>
                  <a:srgbClr val="404040"/>
                </a:solidFill>
                <a:latin typeface="Helvetica Neue"/>
                <a:cs typeface="Helvetica Neue"/>
              </a:rPr>
              <a:t>ECE Department</a:t>
            </a:r>
          </a:p>
          <a:p>
            <a:pPr eaLnBrk="1" hangingPunct="1">
              <a:spcBef>
                <a:spcPts val="0"/>
              </a:spcBef>
            </a:pPr>
            <a:r>
              <a:rPr lang="en-US" altLang="zh-CN" sz="2800" dirty="0">
                <a:solidFill>
                  <a:srgbClr val="404040"/>
                </a:solidFill>
                <a:latin typeface="Helvetica Neue"/>
                <a:cs typeface="Helvetica Neue"/>
              </a:rPr>
              <a:t>Rutgers University</a:t>
            </a:r>
          </a:p>
          <a:p>
            <a:pPr eaLnBrk="1" hangingPunct="1">
              <a:spcBef>
                <a:spcPts val="0"/>
              </a:spcBef>
            </a:pPr>
            <a:endParaRPr lang="en-US" dirty="0">
              <a:solidFill>
                <a:srgbClr val="404040"/>
              </a:solidFill>
              <a:latin typeface="Helvetica Neue"/>
              <a:cs typeface="Helvetica Neue"/>
            </a:endParaRPr>
          </a:p>
        </p:txBody>
      </p:sp>
      <p:sp>
        <p:nvSpPr>
          <p:cNvPr id="5" name="Rectangle 4"/>
          <p:cNvSpPr/>
          <p:nvPr/>
        </p:nvSpPr>
        <p:spPr>
          <a:xfrm>
            <a:off x="2837073" y="3499589"/>
            <a:ext cx="4617829" cy="461664"/>
          </a:xfrm>
          <a:prstGeom prst="rect">
            <a:avLst/>
          </a:prstGeom>
          <a:noFill/>
          <a:ln w="9525">
            <a:noFill/>
            <a:miter lim="800000"/>
            <a:headEnd/>
            <a:tailEnd/>
          </a:ln>
        </p:spPr>
        <p:txBody>
          <a:bodyPr vert="horz" wrap="square" lIns="101870" tIns="50935" rIns="101870" bIns="50935" numCol="1" anchor="t" anchorCtr="0" compatLnSpc="1">
            <a:prstTxWarp prst="textNoShape">
              <a:avLst/>
            </a:prstTxWarp>
          </a:bodyPr>
          <a:lstStyle/>
          <a:p>
            <a:pPr lvl="0" algn="ctr">
              <a:spcBef>
                <a:spcPct val="20000"/>
              </a:spcBef>
            </a:pPr>
            <a:r>
              <a:rPr lang="en-US" altLang="zh-CN" sz="3200" cap="small" dirty="0" err="1">
                <a:solidFill>
                  <a:schemeClr val="tx1">
                    <a:lumMod val="75000"/>
                    <a:lumOff val="25000"/>
                  </a:schemeClr>
                </a:solidFill>
                <a:latin typeface="Helvetica Neue"/>
                <a:ea typeface="+mn-ea"/>
                <a:cs typeface="Helvetica Neue"/>
              </a:rPr>
              <a:t>Salim</a:t>
            </a:r>
            <a:r>
              <a:rPr lang="en-US" altLang="zh-CN" sz="3200" cap="small" dirty="0">
                <a:solidFill>
                  <a:schemeClr val="tx1">
                    <a:lumMod val="75000"/>
                    <a:lumOff val="25000"/>
                  </a:schemeClr>
                </a:solidFill>
                <a:latin typeface="Helvetica Neue"/>
                <a:ea typeface="+mn-ea"/>
                <a:cs typeface="Helvetica Neue"/>
              </a:rPr>
              <a:t> El </a:t>
            </a:r>
            <a:r>
              <a:rPr lang="en-US" altLang="zh-CN" sz="3200" cap="small" dirty="0" err="1">
                <a:solidFill>
                  <a:schemeClr val="tx1">
                    <a:lumMod val="75000"/>
                    <a:lumOff val="25000"/>
                  </a:schemeClr>
                </a:solidFill>
                <a:latin typeface="Helvetica Neue"/>
                <a:ea typeface="+mn-ea"/>
                <a:cs typeface="Helvetica Neue"/>
              </a:rPr>
              <a:t>Rouayheb</a:t>
            </a:r>
            <a:r>
              <a:rPr lang="en-US" altLang="zh-CN" sz="3200" cap="small" dirty="0">
                <a:solidFill>
                  <a:schemeClr val="tx1">
                    <a:lumMod val="75000"/>
                    <a:lumOff val="25000"/>
                  </a:schemeClr>
                </a:solidFill>
                <a:latin typeface="Helvetica Neue"/>
                <a:ea typeface="+mn-ea"/>
                <a:cs typeface="Helvetica Neue"/>
              </a:rPr>
              <a:t>  </a:t>
            </a:r>
          </a:p>
        </p:txBody>
      </p:sp>
      <p:sp>
        <p:nvSpPr>
          <p:cNvPr id="3" name="TextBox 2"/>
          <p:cNvSpPr txBox="1"/>
          <p:nvPr/>
        </p:nvSpPr>
        <p:spPr>
          <a:xfrm>
            <a:off x="5384800" y="330203"/>
            <a:ext cx="184666" cy="430887"/>
          </a:xfrm>
          <a:prstGeom prst="rect">
            <a:avLst/>
          </a:prstGeom>
          <a:noFill/>
        </p:spPr>
        <p:txBody>
          <a:bodyPr wrap="none" rtlCol="0">
            <a:sp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0" advTm="266"/>
    </mc:Choice>
    <mc:Fallback xmlns="">
      <p:transition advTm="26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04422-315C-134E-8D8D-41FFF9EA4B9E}"/>
              </a:ext>
            </a:extLst>
          </p:cNvPr>
          <p:cNvSpPr>
            <a:spLocks noGrp="1"/>
          </p:cNvSpPr>
          <p:nvPr>
            <p:ph type="title"/>
          </p:nvPr>
        </p:nvSpPr>
        <p:spPr/>
        <p:txBody>
          <a:bodyPr/>
          <a:lstStyle/>
          <a:p>
            <a:r>
              <a:rPr lang="en-US" dirty="0"/>
              <a:t>Polishing Last Few Pages</a:t>
            </a:r>
          </a:p>
        </p:txBody>
      </p:sp>
      <p:sp>
        <p:nvSpPr>
          <p:cNvPr id="3" name="Content Placeholder 2">
            <a:extLst>
              <a:ext uri="{FF2B5EF4-FFF2-40B4-BE49-F238E27FC236}">
                <a16:creationId xmlns:a16="http://schemas.microsoft.com/office/drawing/2014/main" id="{C1266710-E93D-364E-B7DB-30D7BAA791AB}"/>
              </a:ext>
            </a:extLst>
          </p:cNvPr>
          <p:cNvSpPr>
            <a:spLocks noGrp="1"/>
          </p:cNvSpPr>
          <p:nvPr>
            <p:ph idx="1"/>
          </p:nvPr>
        </p:nvSpPr>
        <p:spPr>
          <a:xfrm>
            <a:off x="126460" y="992221"/>
            <a:ext cx="9805481" cy="3809649"/>
          </a:xfrm>
        </p:spPr>
        <p:txBody>
          <a:bodyPr/>
          <a:lstStyle/>
          <a:p>
            <a:pPr marL="457200" indent="-457200">
              <a:buFont typeface="+mj-lt"/>
              <a:buAutoNum type="arabicPeriod"/>
            </a:pPr>
            <a:r>
              <a:rPr lang="en-US" b="1" dirty="0"/>
              <a:t>Intellectual Merit</a:t>
            </a:r>
            <a:endParaRPr lang="en-US" dirty="0"/>
          </a:p>
          <a:p>
            <a:pPr marL="457200" indent="-457200">
              <a:buFont typeface="+mj-lt"/>
              <a:buAutoNum type="arabicPeriod"/>
            </a:pPr>
            <a:r>
              <a:rPr lang="en-US" b="1" dirty="0"/>
              <a:t>Broader Impacts</a:t>
            </a:r>
          </a:p>
          <a:p>
            <a:pPr marL="457200" indent="-457200">
              <a:buFont typeface="+mj-lt"/>
              <a:buAutoNum type="arabicPeriod"/>
            </a:pPr>
            <a:r>
              <a:rPr lang="en-US" b="1" dirty="0"/>
              <a:t>Educational Plan</a:t>
            </a:r>
          </a:p>
          <a:p>
            <a:pPr marL="904875" lvl="1" indent="-457200"/>
            <a:r>
              <a:rPr lang="en-US" dirty="0"/>
              <a:t>I thought my best bet is to include outreach activities that I’m passionate about and would enjoy doing</a:t>
            </a:r>
          </a:p>
          <a:p>
            <a:pPr marL="904875" lvl="1" indent="-457200"/>
            <a:r>
              <a:rPr lang="en-US" dirty="0"/>
              <a:t>Popular science videos </a:t>
            </a:r>
            <a:r>
              <a:rPr lang="en-US" dirty="0" err="1"/>
              <a:t>Youtube</a:t>
            </a:r>
            <a:r>
              <a:rPr lang="en-US" dirty="0"/>
              <a:t> addressed to general public</a:t>
            </a:r>
          </a:p>
          <a:p>
            <a:pPr marL="904875" lvl="1" indent="-457200"/>
            <a:r>
              <a:rPr lang="en-US" dirty="0"/>
              <a:t>Shannon Channel online talk series</a:t>
            </a:r>
          </a:p>
        </p:txBody>
      </p:sp>
      <p:sp>
        <p:nvSpPr>
          <p:cNvPr id="4" name="Rectangle 3"/>
          <p:cNvSpPr/>
          <p:nvPr/>
        </p:nvSpPr>
        <p:spPr>
          <a:xfrm>
            <a:off x="126460" y="3970888"/>
            <a:ext cx="9842944" cy="1569660"/>
          </a:xfrm>
          <a:prstGeom prst="rect">
            <a:avLst/>
          </a:prstGeom>
        </p:spPr>
        <p:txBody>
          <a:bodyPr wrap="square">
            <a:spAutoFit/>
          </a:bodyPr>
          <a:lstStyle/>
          <a:p>
            <a:r>
              <a:rPr lang="en-US" sz="2400" dirty="0">
                <a:solidFill>
                  <a:srgbClr val="000090"/>
                </a:solidFill>
              </a:rPr>
              <a:t>“</a:t>
            </a:r>
            <a:r>
              <a:rPr lang="en-US" sz="2400" dirty="0">
                <a:solidFill>
                  <a:srgbClr val="000090"/>
                </a:solidFill>
                <a:latin typeface="Cambria"/>
                <a:cs typeface="Cambria"/>
              </a:rPr>
              <a:t>While the panel would like to commend the PI on his educational and outreach plan, they would like to point out that none of these  activities have yet started and that it is not clear whether the PI will be able to carry them</a:t>
            </a:r>
            <a:r>
              <a:rPr lang="en-US" sz="2400" dirty="0"/>
              <a:t> </a:t>
            </a:r>
            <a:r>
              <a:rPr lang="en-US" sz="2400" dirty="0">
                <a:solidFill>
                  <a:srgbClr val="000090"/>
                </a:solidFill>
                <a:latin typeface="Cambria"/>
                <a:cs typeface="Cambria"/>
              </a:rPr>
              <a:t>all out. ” </a:t>
            </a:r>
          </a:p>
        </p:txBody>
      </p:sp>
      <p:sp>
        <p:nvSpPr>
          <p:cNvPr id="5" name="Rectangle 4"/>
          <p:cNvSpPr/>
          <p:nvPr/>
        </p:nvSpPr>
        <p:spPr>
          <a:xfrm>
            <a:off x="0" y="5138424"/>
            <a:ext cx="9969404" cy="2308324"/>
          </a:xfrm>
          <a:prstGeom prst="rect">
            <a:avLst/>
          </a:prstGeom>
        </p:spPr>
        <p:txBody>
          <a:bodyPr wrap="square">
            <a:spAutoFit/>
          </a:bodyPr>
          <a:lstStyle/>
          <a:p>
            <a:pPr lvl="0"/>
            <a:endParaRPr lang="en-US" sz="2400" dirty="0">
              <a:solidFill>
                <a:srgbClr val="000090"/>
              </a:solidFill>
              <a:latin typeface="Cambria"/>
              <a:cs typeface="Cambria"/>
            </a:endParaRPr>
          </a:p>
          <a:p>
            <a:r>
              <a:rPr lang="en-US" sz="2400" dirty="0">
                <a:solidFill>
                  <a:srgbClr val="000090"/>
                </a:solidFill>
                <a:latin typeface="Cambria"/>
                <a:cs typeface="Cambria"/>
              </a:rPr>
              <a:t>“</a:t>
            </a:r>
            <a:r>
              <a:rPr lang="en-US" sz="2400" dirty="0">
                <a:solidFill>
                  <a:srgbClr val="000090"/>
                </a:solidFill>
                <a:latin typeface="Cambria"/>
              </a:rPr>
              <a:t>In the broader impacts, the motivation in cryptography and practical application could have been significantly strengthened by providing more detail on use case, and justifying specific claims […] on what the current problematic bottlenecks in systems are. “</a:t>
            </a:r>
          </a:p>
          <a:p>
            <a:pPr lvl="0"/>
            <a:endParaRPr lang="en-US" sz="2400" dirty="0">
              <a:solidFill>
                <a:srgbClr val="000090"/>
              </a:solidFill>
              <a:latin typeface="Cambria"/>
              <a:cs typeface="Cambria"/>
            </a:endParaRPr>
          </a:p>
        </p:txBody>
      </p:sp>
    </p:spTree>
    <p:extLst>
      <p:ext uri="{BB962C8B-B14F-4D97-AF65-F5344CB8AC3E}">
        <p14:creationId xmlns:p14="http://schemas.microsoft.com/office/powerpoint/2010/main" val="2315182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D20E3-335E-D94B-9665-1545A55A0104}"/>
              </a:ext>
            </a:extLst>
          </p:cNvPr>
          <p:cNvSpPr>
            <a:spLocks noGrp="1"/>
          </p:cNvSpPr>
          <p:nvPr>
            <p:ph type="title"/>
          </p:nvPr>
        </p:nvSpPr>
        <p:spPr/>
        <p:txBody>
          <a:bodyPr/>
          <a:lstStyle/>
          <a:p>
            <a:r>
              <a:rPr lang="en-US" sz="4000" dirty="0"/>
              <a:t>Feedback</a:t>
            </a:r>
          </a:p>
        </p:txBody>
      </p:sp>
      <p:sp>
        <p:nvSpPr>
          <p:cNvPr id="3" name="Content Placeholder 2">
            <a:extLst>
              <a:ext uri="{FF2B5EF4-FFF2-40B4-BE49-F238E27FC236}">
                <a16:creationId xmlns:a16="http://schemas.microsoft.com/office/drawing/2014/main" id="{3F5D8E92-1786-1A4E-B3E9-A441406F9073}"/>
              </a:ext>
            </a:extLst>
          </p:cNvPr>
          <p:cNvSpPr>
            <a:spLocks noGrp="1"/>
          </p:cNvSpPr>
          <p:nvPr>
            <p:ph idx="1"/>
          </p:nvPr>
        </p:nvSpPr>
        <p:spPr>
          <a:xfrm>
            <a:off x="0" y="1157972"/>
            <a:ext cx="9678281" cy="5579004"/>
          </a:xfrm>
        </p:spPr>
        <p:txBody>
          <a:bodyPr/>
          <a:lstStyle/>
          <a:p>
            <a:pPr marL="457200" indent="-457200">
              <a:buFont typeface="+mj-lt"/>
              <a:buAutoNum type="arabicPeriod"/>
            </a:pPr>
            <a:r>
              <a:rPr lang="en-US" dirty="0"/>
              <a:t>I tried to get  as much feedback as I can</a:t>
            </a:r>
          </a:p>
          <a:p>
            <a:pPr marL="904875" lvl="1" indent="-457200"/>
            <a:r>
              <a:rPr lang="en-US" dirty="0"/>
              <a:t>On choice of topic, general advice, draft</a:t>
            </a:r>
          </a:p>
          <a:p>
            <a:pPr marL="904875" lvl="1" indent="-457200"/>
            <a:r>
              <a:rPr lang="en-US" dirty="0"/>
              <a:t>From recent awardee, “medium senior” and senior researchers in my field</a:t>
            </a:r>
          </a:p>
          <a:p>
            <a:pPr marL="904875" lvl="1" indent="-457200"/>
            <a:r>
              <a:rPr lang="en-US" dirty="0"/>
              <a:t>From friends in academia in other fields</a:t>
            </a:r>
          </a:p>
          <a:p>
            <a:pPr marL="904875" lvl="1" indent="-457200"/>
            <a:r>
              <a:rPr lang="en-US" dirty="0"/>
              <a:t>From Program directors </a:t>
            </a:r>
          </a:p>
          <a:p>
            <a:pPr marL="904875" lvl="1" indent="-457200"/>
            <a:r>
              <a:rPr lang="en-US" dirty="0"/>
              <a:t>Kept in mind: people are biased either for you and for the field or have reservation against the field… Keep true to yourself and your vision</a:t>
            </a:r>
          </a:p>
          <a:p>
            <a:pPr marL="457200" indent="-457200">
              <a:buFont typeface="+mj-lt"/>
              <a:buAutoNum type="arabicPeriod"/>
            </a:pPr>
            <a:r>
              <a:rPr lang="en-US" dirty="0"/>
              <a:t>Some of the  helpful general advice I got </a:t>
            </a:r>
          </a:p>
          <a:p>
            <a:pPr marL="904875" lvl="1" indent="-457200">
              <a:buFont typeface="+mj-lt"/>
              <a:buAutoNum type="arabicPeriod"/>
            </a:pPr>
            <a:r>
              <a:rPr lang="en-US" dirty="0"/>
              <a:t>“Don’t make your CAREER a  laundry list of things to do” </a:t>
            </a:r>
            <a:r>
              <a:rPr lang="en-US" dirty="0" err="1"/>
              <a:t>Emina</a:t>
            </a:r>
            <a:r>
              <a:rPr lang="en-US" dirty="0"/>
              <a:t> </a:t>
            </a:r>
            <a:r>
              <a:rPr lang="en-US" dirty="0" err="1"/>
              <a:t>Soljanin</a:t>
            </a:r>
            <a:r>
              <a:rPr lang="en-US" dirty="0"/>
              <a:t> via </a:t>
            </a:r>
            <a:r>
              <a:rPr lang="en-US" dirty="0" err="1"/>
              <a:t>Olgica</a:t>
            </a:r>
            <a:r>
              <a:rPr lang="en-US" dirty="0"/>
              <a:t> </a:t>
            </a:r>
            <a:r>
              <a:rPr lang="en-US" dirty="0" err="1"/>
              <a:t>Milenkovic</a:t>
            </a:r>
            <a:endParaRPr lang="en-US" dirty="0"/>
          </a:p>
          <a:p>
            <a:pPr marL="904875" lvl="1" indent="-457200">
              <a:buFont typeface="+mj-lt"/>
              <a:buAutoNum type="arabicPeriod"/>
            </a:pPr>
            <a:r>
              <a:rPr lang="en-US" dirty="0"/>
              <a:t>“Think you are writing a proposal to impress the senior member of your community.” Alex </a:t>
            </a:r>
            <a:r>
              <a:rPr lang="en-US" dirty="0" err="1"/>
              <a:t>Dimakis</a:t>
            </a:r>
            <a:endParaRPr lang="en-US" dirty="0"/>
          </a:p>
          <a:p>
            <a:pPr marL="904875" lvl="1" indent="-457200">
              <a:buFont typeface="+mj-lt"/>
              <a:buAutoNum type="arabicPeriod"/>
            </a:pPr>
            <a:r>
              <a:rPr lang="en-US" dirty="0"/>
              <a:t>“The reviewer should get what your proposal is about by just reading your section titles.” Natasha </a:t>
            </a:r>
            <a:r>
              <a:rPr lang="en-US" dirty="0" err="1"/>
              <a:t>Devroye</a:t>
            </a:r>
            <a:endParaRPr lang="en-US" dirty="0"/>
          </a:p>
        </p:txBody>
      </p:sp>
    </p:spTree>
    <p:extLst>
      <p:ext uri="{BB962C8B-B14F-4D97-AF65-F5344CB8AC3E}">
        <p14:creationId xmlns:p14="http://schemas.microsoft.com/office/powerpoint/2010/main" val="7172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D20E3-335E-D94B-9665-1545A55A0104}"/>
              </a:ext>
            </a:extLst>
          </p:cNvPr>
          <p:cNvSpPr>
            <a:spLocks noGrp="1"/>
          </p:cNvSpPr>
          <p:nvPr>
            <p:ph type="title"/>
          </p:nvPr>
        </p:nvSpPr>
        <p:spPr/>
        <p:txBody>
          <a:bodyPr/>
          <a:lstStyle/>
          <a:p>
            <a:r>
              <a:rPr lang="en-US" sz="4000" dirty="0"/>
              <a:t>The End: Our Lab</a:t>
            </a:r>
          </a:p>
        </p:txBody>
      </p:sp>
      <p:pic>
        <p:nvPicPr>
          <p:cNvPr id="6" name="Picture 5">
            <a:extLst>
              <a:ext uri="{FF2B5EF4-FFF2-40B4-BE49-F238E27FC236}">
                <a16:creationId xmlns:a16="http://schemas.microsoft.com/office/drawing/2014/main" id="{A06501F7-DDE9-2A42-AC32-9ACC99C7F406}"/>
              </a:ext>
            </a:extLst>
          </p:cNvPr>
          <p:cNvPicPr>
            <a:picLocks noChangeAspect="1"/>
          </p:cNvPicPr>
          <p:nvPr/>
        </p:nvPicPr>
        <p:blipFill>
          <a:blip r:embed="rId2"/>
          <a:stretch>
            <a:fillRect/>
          </a:stretch>
        </p:blipFill>
        <p:spPr>
          <a:xfrm>
            <a:off x="584200" y="2028093"/>
            <a:ext cx="8890000" cy="5334000"/>
          </a:xfrm>
          <a:prstGeom prst="rect">
            <a:avLst/>
          </a:prstGeom>
        </p:spPr>
      </p:pic>
      <p:sp>
        <p:nvSpPr>
          <p:cNvPr id="7" name="TextBox 6">
            <a:extLst>
              <a:ext uri="{FF2B5EF4-FFF2-40B4-BE49-F238E27FC236}">
                <a16:creationId xmlns:a16="http://schemas.microsoft.com/office/drawing/2014/main" id="{5823BB4F-2507-114C-9EA3-E7FF7C7FAC37}"/>
              </a:ext>
            </a:extLst>
          </p:cNvPr>
          <p:cNvSpPr txBox="1"/>
          <p:nvPr/>
        </p:nvSpPr>
        <p:spPr>
          <a:xfrm>
            <a:off x="1485900" y="1504873"/>
            <a:ext cx="7086600" cy="523220"/>
          </a:xfrm>
          <a:prstGeom prst="rect">
            <a:avLst/>
          </a:prstGeom>
          <a:noFill/>
        </p:spPr>
        <p:txBody>
          <a:bodyPr wrap="square" rtlCol="0">
            <a:spAutoFit/>
          </a:bodyPr>
          <a:lstStyle/>
          <a:p>
            <a:r>
              <a:rPr lang="en-US" sz="2800" b="1" dirty="0"/>
              <a:t>Coding &amp; Security Information (CSI) Lab</a:t>
            </a:r>
          </a:p>
        </p:txBody>
      </p:sp>
    </p:spTree>
    <p:extLst>
      <p:ext uri="{BB962C8B-B14F-4D97-AF65-F5344CB8AC3E}">
        <p14:creationId xmlns:p14="http://schemas.microsoft.com/office/powerpoint/2010/main" val="902067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graphics.hi5comments.net/graphics/thank-you/10.jpg"/>
          <p:cNvPicPr>
            <a:picLocks noChangeAspect="1" noChangeArrowheads="1"/>
          </p:cNvPicPr>
          <p:nvPr/>
        </p:nvPicPr>
        <p:blipFill>
          <a:blip r:embed="rId3"/>
          <a:srcRect/>
          <a:stretch>
            <a:fillRect/>
          </a:stretch>
        </p:blipFill>
        <p:spPr bwMode="auto">
          <a:xfrm>
            <a:off x="2287332" y="1260482"/>
            <a:ext cx="5238750" cy="3616325"/>
          </a:xfrm>
          <a:prstGeom prst="rect">
            <a:avLst/>
          </a:prstGeom>
          <a:noFill/>
          <a:ln w="9525">
            <a:noFill/>
            <a:miter lim="800000"/>
            <a:headEnd/>
            <a:tailEnd/>
          </a:ln>
        </p:spPr>
      </p:pic>
      <p:sp>
        <p:nvSpPr>
          <p:cNvPr id="78851" name="Text Box 4"/>
          <p:cNvSpPr txBox="1">
            <a:spLocks noChangeArrowheads="1"/>
          </p:cNvSpPr>
          <p:nvPr/>
        </p:nvSpPr>
        <p:spPr bwMode="auto">
          <a:xfrm>
            <a:off x="2753187" y="4876807"/>
            <a:ext cx="3631122" cy="1046440"/>
          </a:xfrm>
          <a:prstGeom prst="rect">
            <a:avLst/>
          </a:prstGeom>
          <a:noFill/>
          <a:ln w="9525">
            <a:noFill/>
            <a:miter lim="800000"/>
            <a:headEnd/>
            <a:tailEnd/>
          </a:ln>
        </p:spPr>
        <p:txBody>
          <a:bodyPr wrap="none">
            <a:prstTxWarp prst="textNoShape">
              <a:avLst/>
            </a:prstTxWarp>
            <a:spAutoFit/>
          </a:bodyPr>
          <a:lstStyle/>
          <a:p>
            <a:r>
              <a:rPr lang="en-US" sz="6200" b="1" dirty="0">
                <a:latin typeface="Freestyle Script" pitchFamily="66" charset="0"/>
              </a:rPr>
              <a:t>Good Luck</a:t>
            </a:r>
          </a:p>
        </p:txBody>
      </p:sp>
    </p:spTree>
    <p:extLst>
      <p:ext uri="{BB962C8B-B14F-4D97-AF65-F5344CB8AC3E}">
        <p14:creationId xmlns:p14="http://schemas.microsoft.com/office/powerpoint/2010/main" val="3315224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EAEB4-9876-F741-BD08-42E0C95AC050}"/>
              </a:ext>
            </a:extLst>
          </p:cNvPr>
          <p:cNvSpPr>
            <a:spLocks noGrp="1"/>
          </p:cNvSpPr>
          <p:nvPr>
            <p:ph type="title"/>
          </p:nvPr>
        </p:nvSpPr>
        <p:spPr>
          <a:xfrm>
            <a:off x="0" y="5"/>
            <a:ext cx="10058400" cy="865802"/>
          </a:xfrm>
        </p:spPr>
        <p:txBody>
          <a:bodyPr/>
          <a:lstStyle/>
          <a:p>
            <a:r>
              <a:rPr lang="en-US" sz="4400" dirty="0"/>
              <a:t>Message of Hope</a:t>
            </a:r>
          </a:p>
        </p:txBody>
      </p:sp>
      <p:sp>
        <p:nvSpPr>
          <p:cNvPr id="3" name="Content Placeholder 2">
            <a:extLst>
              <a:ext uri="{FF2B5EF4-FFF2-40B4-BE49-F238E27FC236}">
                <a16:creationId xmlns:a16="http://schemas.microsoft.com/office/drawing/2014/main" id="{BDD5FD08-BCA8-4645-B40F-6366F471A2E5}"/>
              </a:ext>
            </a:extLst>
          </p:cNvPr>
          <p:cNvSpPr>
            <a:spLocks noGrp="1"/>
          </p:cNvSpPr>
          <p:nvPr>
            <p:ph idx="1"/>
          </p:nvPr>
        </p:nvSpPr>
        <p:spPr/>
        <p:txBody>
          <a:bodyPr/>
          <a:lstStyle/>
          <a:p>
            <a:r>
              <a:rPr lang="en-US" dirty="0"/>
              <a:t>Third time a charm</a:t>
            </a:r>
          </a:p>
          <a:p>
            <a:pPr marL="457200" indent="-457200">
              <a:buFont typeface="+mj-lt"/>
              <a:buAutoNum type="arabicPeriod"/>
            </a:pPr>
            <a:r>
              <a:rPr lang="en-US" dirty="0"/>
              <a:t>First try in Summer 2014</a:t>
            </a:r>
          </a:p>
          <a:p>
            <a:pPr marL="904875" lvl="1" indent="-457200"/>
            <a:r>
              <a:rPr lang="en-US" b="1" dirty="0"/>
              <a:t>Title: </a:t>
            </a:r>
            <a:r>
              <a:rPr lang="en-US" dirty="0"/>
              <a:t>A Fundamental Theory of Index Coding: Looking Beyond Worst Cases </a:t>
            </a:r>
            <a:endParaRPr lang="en-US" b="1" dirty="0"/>
          </a:p>
          <a:p>
            <a:pPr marL="904875" lvl="1" indent="-457200"/>
            <a:r>
              <a:rPr lang="en-US" b="1" dirty="0"/>
              <a:t>Low Competitive</a:t>
            </a:r>
          </a:p>
          <a:p>
            <a:pPr marL="457200" indent="-457200">
              <a:buFont typeface="+mj-lt"/>
              <a:buAutoNum type="arabicPeriod"/>
            </a:pPr>
            <a:r>
              <a:rPr lang="en-US" dirty="0"/>
              <a:t>Second try in summer 2015</a:t>
            </a:r>
          </a:p>
          <a:p>
            <a:pPr marL="904875" lvl="1" indent="-457200"/>
            <a:r>
              <a:rPr lang="en-US" b="1" dirty="0"/>
              <a:t>Title: </a:t>
            </a:r>
            <a:r>
              <a:rPr lang="en-US" dirty="0"/>
              <a:t>: Security and Privacy in Distributed Storage Systems: An Information Theoretic Approach</a:t>
            </a:r>
            <a:endParaRPr lang="en-US" b="1" dirty="0"/>
          </a:p>
          <a:p>
            <a:pPr marL="904875" lvl="1" indent="-457200"/>
            <a:r>
              <a:rPr lang="en-US" b="1" dirty="0"/>
              <a:t>Competitive</a:t>
            </a:r>
          </a:p>
          <a:p>
            <a:pPr marL="457200" indent="-457200">
              <a:buFont typeface="+mj-lt"/>
              <a:buAutoNum type="arabicPeriod"/>
            </a:pPr>
            <a:r>
              <a:rPr lang="en-US" dirty="0"/>
              <a:t>Third try in summer 2016</a:t>
            </a:r>
          </a:p>
          <a:p>
            <a:pPr marL="904875" lvl="1" indent="-457200"/>
            <a:r>
              <a:rPr lang="en-US" b="1" dirty="0"/>
              <a:t>Title: </a:t>
            </a:r>
            <a:r>
              <a:rPr lang="en-US" dirty="0"/>
              <a:t>Information Theoretic Methods for Private Information Retrieval and Search in Distributed Storage Systems </a:t>
            </a:r>
            <a:endParaRPr lang="en-US" b="1" dirty="0"/>
          </a:p>
          <a:p>
            <a:pPr marL="904875" lvl="1" indent="-457200"/>
            <a:r>
              <a:rPr lang="en-US" b="1" dirty="0"/>
              <a:t>High Competitive (CIF panel)</a:t>
            </a:r>
          </a:p>
          <a:p>
            <a:pPr marL="904875" lvl="1" indent="-457200"/>
            <a:r>
              <a:rPr lang="en-US" b="1" dirty="0"/>
              <a:t>Competitive (</a:t>
            </a:r>
            <a:r>
              <a:rPr lang="en-US" b="1" dirty="0" err="1"/>
              <a:t>SaTSE</a:t>
            </a:r>
            <a:r>
              <a:rPr lang="en-US" b="1" dirty="0"/>
              <a:t> panel)</a:t>
            </a:r>
          </a:p>
          <a:p>
            <a:pPr marL="904875" lvl="1" indent="-457200"/>
            <a:endParaRPr lang="en-US" dirty="0"/>
          </a:p>
        </p:txBody>
      </p:sp>
    </p:spTree>
    <p:extLst>
      <p:ext uri="{BB962C8B-B14F-4D97-AF65-F5344CB8AC3E}">
        <p14:creationId xmlns:p14="http://schemas.microsoft.com/office/powerpoint/2010/main" val="3215048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FCE24-CC4B-3E49-9E52-DDF0CBCF992A}"/>
              </a:ext>
            </a:extLst>
          </p:cNvPr>
          <p:cNvSpPr>
            <a:spLocks noGrp="1"/>
          </p:cNvSpPr>
          <p:nvPr>
            <p:ph type="title"/>
          </p:nvPr>
        </p:nvSpPr>
        <p:spPr/>
        <p:txBody>
          <a:bodyPr/>
          <a:lstStyle/>
          <a:p>
            <a:r>
              <a:rPr lang="en-US" dirty="0"/>
              <a:t>What Helped Me</a:t>
            </a:r>
          </a:p>
        </p:txBody>
      </p:sp>
      <p:graphicFrame>
        <p:nvGraphicFramePr>
          <p:cNvPr id="9" name="ProductIncomeChart" descr="Chart each item in a clustered column chart." title="Product income per item chart">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297758967"/>
              </p:ext>
            </p:extLst>
          </p:nvPr>
        </p:nvGraphicFramePr>
        <p:xfrm>
          <a:off x="1277479" y="2210161"/>
          <a:ext cx="7403690" cy="4926453"/>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B7183262-2D2A-7740-A040-A32822C6CDA3}"/>
              </a:ext>
            </a:extLst>
          </p:cNvPr>
          <p:cNvSpPr/>
          <p:nvPr/>
        </p:nvSpPr>
        <p:spPr>
          <a:xfrm>
            <a:off x="1862005" y="1983419"/>
            <a:ext cx="1772214" cy="830997"/>
          </a:xfrm>
          <a:prstGeom prst="rect">
            <a:avLst/>
          </a:prstGeom>
        </p:spPr>
        <p:txBody>
          <a:bodyPr wrap="square">
            <a:spAutoFit/>
          </a:bodyPr>
          <a:lstStyle/>
          <a:p>
            <a:pPr algn="ctr"/>
            <a:r>
              <a:rPr lang="en-US" sz="2400" b="1" dirty="0"/>
              <a:t>Sitting on NSF Panel</a:t>
            </a:r>
          </a:p>
        </p:txBody>
      </p:sp>
      <p:sp>
        <p:nvSpPr>
          <p:cNvPr id="13" name="Rectangle 12">
            <a:extLst>
              <a:ext uri="{FF2B5EF4-FFF2-40B4-BE49-F238E27FC236}">
                <a16:creationId xmlns:a16="http://schemas.microsoft.com/office/drawing/2014/main" id="{6579F254-AC18-0D4F-A218-D19DDD0B961F}"/>
              </a:ext>
            </a:extLst>
          </p:cNvPr>
          <p:cNvSpPr/>
          <p:nvPr/>
        </p:nvSpPr>
        <p:spPr>
          <a:xfrm>
            <a:off x="3497071" y="3297725"/>
            <a:ext cx="1821426" cy="461665"/>
          </a:xfrm>
          <a:prstGeom prst="rect">
            <a:avLst/>
          </a:prstGeom>
        </p:spPr>
        <p:txBody>
          <a:bodyPr wrap="square">
            <a:spAutoFit/>
          </a:bodyPr>
          <a:lstStyle/>
          <a:p>
            <a:pPr algn="ctr"/>
            <a:r>
              <a:rPr lang="en-US" sz="2400" b="1" dirty="0"/>
              <a:t>Feedback</a:t>
            </a:r>
          </a:p>
        </p:txBody>
      </p:sp>
      <p:sp>
        <p:nvSpPr>
          <p:cNvPr id="14" name="Rectangle 13">
            <a:extLst>
              <a:ext uri="{FF2B5EF4-FFF2-40B4-BE49-F238E27FC236}">
                <a16:creationId xmlns:a16="http://schemas.microsoft.com/office/drawing/2014/main" id="{392FF814-D517-204C-BA6D-99BAA028B05C}"/>
              </a:ext>
            </a:extLst>
          </p:cNvPr>
          <p:cNvSpPr/>
          <p:nvPr/>
        </p:nvSpPr>
        <p:spPr>
          <a:xfrm>
            <a:off x="5241582" y="2559061"/>
            <a:ext cx="1693355" cy="1200329"/>
          </a:xfrm>
          <a:prstGeom prst="rect">
            <a:avLst/>
          </a:prstGeom>
        </p:spPr>
        <p:txBody>
          <a:bodyPr wrap="square">
            <a:spAutoFit/>
          </a:bodyPr>
          <a:lstStyle/>
          <a:p>
            <a:pPr algn="ctr"/>
            <a:r>
              <a:rPr lang="en-US" sz="2400" b="1" dirty="0"/>
              <a:t>Topic &amp; First Pages</a:t>
            </a:r>
          </a:p>
        </p:txBody>
      </p:sp>
      <p:sp>
        <p:nvSpPr>
          <p:cNvPr id="15" name="Rectangle 14">
            <a:extLst>
              <a:ext uri="{FF2B5EF4-FFF2-40B4-BE49-F238E27FC236}">
                <a16:creationId xmlns:a16="http://schemas.microsoft.com/office/drawing/2014/main" id="{83F2E982-7A25-9344-B233-015C55E7E7E8}"/>
              </a:ext>
            </a:extLst>
          </p:cNvPr>
          <p:cNvSpPr/>
          <p:nvPr/>
        </p:nvSpPr>
        <p:spPr>
          <a:xfrm>
            <a:off x="7011852" y="5321431"/>
            <a:ext cx="1430979" cy="461665"/>
          </a:xfrm>
          <a:prstGeom prst="rect">
            <a:avLst/>
          </a:prstGeom>
        </p:spPr>
        <p:txBody>
          <a:bodyPr wrap="square">
            <a:spAutoFit/>
          </a:bodyPr>
          <a:lstStyle/>
          <a:p>
            <a:pPr algn="ctr"/>
            <a:r>
              <a:rPr lang="en-US" sz="2400" b="1" dirty="0"/>
              <a:t>Other</a:t>
            </a:r>
          </a:p>
        </p:txBody>
      </p:sp>
      <p:sp>
        <p:nvSpPr>
          <p:cNvPr id="3" name="Rectangle 2">
            <a:extLst>
              <a:ext uri="{FF2B5EF4-FFF2-40B4-BE49-F238E27FC236}">
                <a16:creationId xmlns:a16="http://schemas.microsoft.com/office/drawing/2014/main" id="{478A8ACD-2E40-BF4A-A76C-C7430A64ADD8}"/>
              </a:ext>
            </a:extLst>
          </p:cNvPr>
          <p:cNvSpPr/>
          <p:nvPr/>
        </p:nvSpPr>
        <p:spPr>
          <a:xfrm>
            <a:off x="3497071" y="1579949"/>
            <a:ext cx="1772554" cy="50707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CA0DFD5-0501-FD40-A837-87218EA0F2D4}"/>
              </a:ext>
            </a:extLst>
          </p:cNvPr>
          <p:cNvSpPr/>
          <p:nvPr/>
        </p:nvSpPr>
        <p:spPr>
          <a:xfrm>
            <a:off x="7226425" y="1579387"/>
            <a:ext cx="1216406" cy="50707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riangle 4">
            <a:extLst>
              <a:ext uri="{FF2B5EF4-FFF2-40B4-BE49-F238E27FC236}">
                <a16:creationId xmlns:a16="http://schemas.microsoft.com/office/drawing/2014/main" id="{0AEB7EE1-9534-FE42-AFCB-B789944D83F8}"/>
              </a:ext>
            </a:extLst>
          </p:cNvPr>
          <p:cNvSpPr/>
          <p:nvPr/>
        </p:nvSpPr>
        <p:spPr>
          <a:xfrm>
            <a:off x="1881985" y="2267994"/>
            <a:ext cx="114455" cy="110603"/>
          </a:xfrm>
          <a:prstGeom prst="triangle">
            <a:avLst/>
          </a:prstGeom>
          <a:solidFill>
            <a:schemeClr val="tx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iangle 16">
            <a:extLst>
              <a:ext uri="{FF2B5EF4-FFF2-40B4-BE49-F238E27FC236}">
                <a16:creationId xmlns:a16="http://schemas.microsoft.com/office/drawing/2014/main" id="{C66A50E9-702C-4F43-AA21-2371C8AC40D7}"/>
              </a:ext>
            </a:extLst>
          </p:cNvPr>
          <p:cNvSpPr/>
          <p:nvPr/>
        </p:nvSpPr>
        <p:spPr>
          <a:xfrm rot="5400000">
            <a:off x="8568640" y="6615169"/>
            <a:ext cx="114455" cy="110603"/>
          </a:xfrm>
          <a:prstGeom prst="triangle">
            <a:avLst/>
          </a:prstGeom>
          <a:solidFill>
            <a:schemeClr val="tx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2F63F74-9363-414D-AC73-048DFBC44DDA}"/>
              </a:ext>
            </a:extLst>
          </p:cNvPr>
          <p:cNvSpPr/>
          <p:nvPr/>
        </p:nvSpPr>
        <p:spPr>
          <a:xfrm>
            <a:off x="5484198" y="1579423"/>
            <a:ext cx="1772554" cy="50707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7222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P spid="12"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D20E3-335E-D94B-9665-1545A55A0104}"/>
              </a:ext>
            </a:extLst>
          </p:cNvPr>
          <p:cNvSpPr>
            <a:spLocks noGrp="1"/>
          </p:cNvSpPr>
          <p:nvPr>
            <p:ph type="title"/>
          </p:nvPr>
        </p:nvSpPr>
        <p:spPr/>
        <p:txBody>
          <a:bodyPr/>
          <a:lstStyle/>
          <a:p>
            <a:r>
              <a:rPr lang="en-US" sz="4000" dirty="0"/>
              <a:t>What Helped Me the MOST</a:t>
            </a:r>
          </a:p>
        </p:txBody>
      </p:sp>
      <p:sp>
        <p:nvSpPr>
          <p:cNvPr id="3" name="Content Placeholder 2">
            <a:extLst>
              <a:ext uri="{FF2B5EF4-FFF2-40B4-BE49-F238E27FC236}">
                <a16:creationId xmlns:a16="http://schemas.microsoft.com/office/drawing/2014/main" id="{3F5D8E92-1786-1A4E-B3E9-A441406F9073}"/>
              </a:ext>
            </a:extLst>
          </p:cNvPr>
          <p:cNvSpPr>
            <a:spLocks noGrp="1"/>
          </p:cNvSpPr>
          <p:nvPr>
            <p:ph idx="1"/>
          </p:nvPr>
        </p:nvSpPr>
        <p:spPr>
          <a:xfrm>
            <a:off x="1639956" y="1091944"/>
            <a:ext cx="7117182" cy="978390"/>
          </a:xfrm>
        </p:spPr>
        <p:txBody>
          <a:bodyPr/>
          <a:lstStyle/>
          <a:p>
            <a:pPr marL="0" indent="0">
              <a:buNone/>
            </a:pPr>
            <a:r>
              <a:rPr lang="en-US" sz="4000" b="1" dirty="0">
                <a:solidFill>
                  <a:srgbClr val="25359B"/>
                </a:solidFill>
              </a:rPr>
              <a:t>1. Sitting on an NSF Panel</a:t>
            </a:r>
          </a:p>
          <a:p>
            <a:endParaRPr lang="en-US" sz="4000" dirty="0"/>
          </a:p>
        </p:txBody>
      </p:sp>
      <p:sp>
        <p:nvSpPr>
          <p:cNvPr id="4" name="Content Placeholder 2">
            <a:extLst>
              <a:ext uri="{FF2B5EF4-FFF2-40B4-BE49-F238E27FC236}">
                <a16:creationId xmlns:a16="http://schemas.microsoft.com/office/drawing/2014/main" id="{F4708FCA-656D-664C-AAC3-719CAAE20EE2}"/>
              </a:ext>
            </a:extLst>
          </p:cNvPr>
          <p:cNvSpPr txBox="1">
            <a:spLocks/>
          </p:cNvSpPr>
          <p:nvPr/>
        </p:nvSpPr>
        <p:spPr bwMode="auto">
          <a:xfrm>
            <a:off x="339346" y="2296471"/>
            <a:ext cx="5266324" cy="4281232"/>
          </a:xfrm>
          <a:prstGeom prst="rect">
            <a:avLst/>
          </a:prstGeom>
          <a:noFill/>
          <a:ln w="9525">
            <a:noFill/>
            <a:miter lim="800000"/>
            <a:headEnd/>
            <a:tailEnd/>
          </a:ln>
        </p:spPr>
        <p:txBody>
          <a:bodyPr vert="horz" wrap="square" lIns="101870" tIns="50935" rIns="101870" bIns="50935" numCol="1" anchor="t" anchorCtr="0" compatLnSpc="1">
            <a:prstTxWarp prst="textNoShape">
              <a:avLst/>
            </a:prstTxWarp>
          </a:bodyPr>
          <a:lstStyle>
            <a:lvl1pPr marL="379413" indent="-379413" algn="l" rtl="0" eaLnBrk="0" fontAlgn="base" hangingPunct="0">
              <a:spcBef>
                <a:spcPct val="20000"/>
              </a:spcBef>
              <a:spcAft>
                <a:spcPct val="0"/>
              </a:spcAft>
              <a:buChar char="•"/>
              <a:defRPr sz="2400">
                <a:solidFill>
                  <a:schemeClr val="tx1"/>
                </a:solidFill>
                <a:latin typeface="+mn-lt"/>
                <a:ea typeface="+mn-ea"/>
                <a:cs typeface="+mn-cs"/>
              </a:defRPr>
            </a:lvl1pPr>
            <a:lvl2pPr marL="827088" indent="-317500" algn="l" rtl="0" eaLnBrk="0" fontAlgn="base" hangingPunct="0">
              <a:spcBef>
                <a:spcPct val="20000"/>
              </a:spcBef>
              <a:spcAft>
                <a:spcPct val="0"/>
              </a:spcAft>
              <a:buFont typeface="Calibri" pitchFamily="34" charset="0"/>
              <a:buChar char="–"/>
              <a:defRPr sz="2000">
                <a:solidFill>
                  <a:schemeClr val="tx1"/>
                </a:solidFill>
                <a:latin typeface="+mn-lt"/>
                <a:ea typeface="+mn-ea"/>
              </a:defRPr>
            </a:lvl2pPr>
            <a:lvl3pPr marL="1273175" indent="-254000" algn="l" rtl="0" eaLnBrk="0" fontAlgn="base" hangingPunct="0">
              <a:spcBef>
                <a:spcPct val="20000"/>
              </a:spcBef>
              <a:spcAft>
                <a:spcPct val="0"/>
              </a:spcAft>
              <a:buChar char="•"/>
              <a:defRPr sz="1800">
                <a:solidFill>
                  <a:schemeClr val="tx1"/>
                </a:solidFill>
                <a:latin typeface="+mn-lt"/>
                <a:ea typeface="+mn-ea"/>
              </a:defRPr>
            </a:lvl3pPr>
            <a:lvl4pPr marL="1782763" indent="-254000" algn="l" rtl="0" eaLnBrk="0" fontAlgn="base" hangingPunct="0">
              <a:spcBef>
                <a:spcPct val="20000"/>
              </a:spcBef>
              <a:spcAft>
                <a:spcPct val="0"/>
              </a:spcAft>
              <a:defRPr>
                <a:solidFill>
                  <a:schemeClr val="tx1"/>
                </a:solidFill>
                <a:latin typeface="Calibri" pitchFamily="34" charset="0"/>
                <a:ea typeface="+mn-ea"/>
              </a:defRPr>
            </a:lvl4pPr>
            <a:lvl5pPr marL="2292350" indent="-254000" algn="l" rtl="0" eaLnBrk="0" fontAlgn="base" hangingPunct="0">
              <a:spcBef>
                <a:spcPct val="20000"/>
              </a:spcBef>
              <a:spcAft>
                <a:spcPct val="0"/>
              </a:spcAft>
              <a:defRPr>
                <a:solidFill>
                  <a:schemeClr val="tx1"/>
                </a:solidFill>
                <a:latin typeface="Calibri" pitchFamily="34" charset="0"/>
                <a:ea typeface="+mn-ea"/>
              </a:defRPr>
            </a:lvl5pPr>
            <a:lvl6pPr marL="2801767" indent="-254706" algn="l" defTabSz="914466" rtl="0" fontAlgn="base">
              <a:spcBef>
                <a:spcPct val="20000"/>
              </a:spcBef>
              <a:spcAft>
                <a:spcPct val="0"/>
              </a:spcAft>
              <a:buChar char="»"/>
              <a:defRPr>
                <a:solidFill>
                  <a:schemeClr val="tx1"/>
                </a:solidFill>
                <a:latin typeface="+mn-lt"/>
                <a:ea typeface="+mn-ea"/>
              </a:defRPr>
            </a:lvl6pPr>
            <a:lvl7pPr marL="3311180" indent="-254706" algn="l" defTabSz="914466" rtl="0" fontAlgn="base">
              <a:spcBef>
                <a:spcPct val="20000"/>
              </a:spcBef>
              <a:spcAft>
                <a:spcPct val="0"/>
              </a:spcAft>
              <a:buChar char="»"/>
              <a:defRPr>
                <a:solidFill>
                  <a:schemeClr val="tx1"/>
                </a:solidFill>
                <a:latin typeface="+mn-lt"/>
                <a:ea typeface="+mn-ea"/>
              </a:defRPr>
            </a:lvl7pPr>
            <a:lvl8pPr marL="3820592" indent="-254706" algn="l" defTabSz="914466" rtl="0" fontAlgn="base">
              <a:spcBef>
                <a:spcPct val="20000"/>
              </a:spcBef>
              <a:spcAft>
                <a:spcPct val="0"/>
              </a:spcAft>
              <a:buChar char="»"/>
              <a:defRPr>
                <a:solidFill>
                  <a:schemeClr val="tx1"/>
                </a:solidFill>
                <a:latin typeface="+mn-lt"/>
                <a:ea typeface="+mn-ea"/>
              </a:defRPr>
            </a:lvl8pPr>
            <a:lvl9pPr marL="4330004" indent="-254706" algn="l" defTabSz="914466" rtl="0" fontAlgn="base">
              <a:spcBef>
                <a:spcPct val="20000"/>
              </a:spcBef>
              <a:spcAft>
                <a:spcPct val="0"/>
              </a:spcAft>
              <a:buChar char="»"/>
              <a:defRPr>
                <a:solidFill>
                  <a:schemeClr val="tx1"/>
                </a:solidFill>
                <a:latin typeface="+mn-lt"/>
                <a:ea typeface="+mn-ea"/>
              </a:defRPr>
            </a:lvl9pPr>
          </a:lstStyle>
          <a:p>
            <a:r>
              <a:rPr lang="en-US" sz="2800" kern="0" dirty="0"/>
              <a:t>Personal opinion: It is worth delaying CAREER until you sit on a panel</a:t>
            </a:r>
          </a:p>
          <a:p>
            <a:r>
              <a:rPr lang="en-US" sz="2800" kern="0" dirty="0"/>
              <a:t>But does it help since you won’t sit on a CAREER panel?</a:t>
            </a:r>
          </a:p>
          <a:p>
            <a:r>
              <a:rPr lang="en-US" sz="2800" kern="0" dirty="0"/>
              <a:t>What did I learn there? Next.</a:t>
            </a:r>
          </a:p>
          <a:p>
            <a:endParaRPr lang="en-US" sz="2800" kern="0" dirty="0"/>
          </a:p>
          <a:p>
            <a:endParaRPr lang="en-US" sz="3200" kern="0" dirty="0"/>
          </a:p>
        </p:txBody>
      </p:sp>
      <p:pic>
        <p:nvPicPr>
          <p:cNvPr id="5" name="Picture 4">
            <a:extLst>
              <a:ext uri="{FF2B5EF4-FFF2-40B4-BE49-F238E27FC236}">
                <a16:creationId xmlns:a16="http://schemas.microsoft.com/office/drawing/2014/main" id="{1B7F1121-4DDE-1C4C-9B3C-C44302930C5A}"/>
              </a:ext>
            </a:extLst>
          </p:cNvPr>
          <p:cNvPicPr>
            <a:picLocks noChangeAspect="1"/>
          </p:cNvPicPr>
          <p:nvPr/>
        </p:nvPicPr>
        <p:blipFill>
          <a:blip r:embed="rId2"/>
          <a:stretch>
            <a:fillRect/>
          </a:stretch>
        </p:blipFill>
        <p:spPr>
          <a:xfrm>
            <a:off x="5967672" y="2296471"/>
            <a:ext cx="4090728" cy="3321671"/>
          </a:xfrm>
          <a:prstGeom prst="rect">
            <a:avLst/>
          </a:prstGeom>
        </p:spPr>
      </p:pic>
      <p:sp>
        <p:nvSpPr>
          <p:cNvPr id="6" name="Rectangle 5">
            <a:extLst>
              <a:ext uri="{FF2B5EF4-FFF2-40B4-BE49-F238E27FC236}">
                <a16:creationId xmlns:a16="http://schemas.microsoft.com/office/drawing/2014/main" id="{C5496E99-42CC-C843-B707-DDC69333F502}"/>
              </a:ext>
            </a:extLst>
          </p:cNvPr>
          <p:cNvSpPr/>
          <p:nvPr/>
        </p:nvSpPr>
        <p:spPr>
          <a:xfrm>
            <a:off x="339346" y="5849733"/>
            <a:ext cx="9144000" cy="954107"/>
          </a:xfrm>
          <a:prstGeom prst="rect">
            <a:avLst/>
          </a:prstGeom>
        </p:spPr>
        <p:txBody>
          <a:bodyPr wrap="square">
            <a:spAutoFit/>
          </a:bodyPr>
          <a:lstStyle/>
          <a:p>
            <a:pPr marL="457200" lvl="0" indent="-457200">
              <a:buFont typeface="Arial" panose="020B0604020202020204" pitchFamily="34" charset="0"/>
              <a:buChar char="•"/>
            </a:pPr>
            <a:r>
              <a:rPr lang="en-US" sz="2800" kern="0" dirty="0">
                <a:solidFill>
                  <a:srgbClr val="000000"/>
                </a:solidFill>
              </a:rPr>
              <a:t>But main thing I was getting too technical too quickly without covering my basis. Play defense.</a:t>
            </a:r>
          </a:p>
        </p:txBody>
      </p:sp>
    </p:spTree>
    <p:extLst>
      <p:ext uri="{BB962C8B-B14F-4D97-AF65-F5344CB8AC3E}">
        <p14:creationId xmlns:p14="http://schemas.microsoft.com/office/powerpoint/2010/main" val="806187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0F70FC8-4AEB-CB4A-B46F-CA08214C9DE5}"/>
              </a:ext>
            </a:extLst>
          </p:cNvPr>
          <p:cNvSpPr/>
          <p:nvPr/>
        </p:nvSpPr>
        <p:spPr>
          <a:xfrm>
            <a:off x="2551311" y="1230182"/>
            <a:ext cx="5369221" cy="1704378"/>
          </a:xfrm>
          <a:prstGeom prst="rect">
            <a:avLst/>
          </a:prstGeom>
          <a:solidFill>
            <a:srgbClr val="FF0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FD20E3-335E-D94B-9665-1545A55A0104}"/>
              </a:ext>
            </a:extLst>
          </p:cNvPr>
          <p:cNvSpPr>
            <a:spLocks noGrp="1"/>
          </p:cNvSpPr>
          <p:nvPr>
            <p:ph type="title"/>
          </p:nvPr>
        </p:nvSpPr>
        <p:spPr/>
        <p:txBody>
          <a:bodyPr/>
          <a:lstStyle/>
          <a:p>
            <a:r>
              <a:rPr lang="en-US" sz="4000" b="1" dirty="0"/>
              <a:t>2. Choice of Topic</a:t>
            </a:r>
          </a:p>
        </p:txBody>
      </p:sp>
      <p:grpSp>
        <p:nvGrpSpPr>
          <p:cNvPr id="16" name="Group 15">
            <a:extLst>
              <a:ext uri="{FF2B5EF4-FFF2-40B4-BE49-F238E27FC236}">
                <a16:creationId xmlns:a16="http://schemas.microsoft.com/office/drawing/2014/main" id="{A7CA3672-D362-0149-B414-EF24547F2B72}"/>
              </a:ext>
            </a:extLst>
          </p:cNvPr>
          <p:cNvGrpSpPr/>
          <p:nvPr/>
        </p:nvGrpSpPr>
        <p:grpSpPr>
          <a:xfrm>
            <a:off x="2551311" y="1103674"/>
            <a:ext cx="5511284" cy="4660491"/>
            <a:chOff x="1681316" y="1666567"/>
            <a:chExt cx="5914103" cy="5073447"/>
          </a:xfrm>
        </p:grpSpPr>
        <p:cxnSp>
          <p:nvCxnSpPr>
            <p:cNvPr id="11" name="Straight Arrow Connector 10">
              <a:extLst>
                <a:ext uri="{FF2B5EF4-FFF2-40B4-BE49-F238E27FC236}">
                  <a16:creationId xmlns:a16="http://schemas.microsoft.com/office/drawing/2014/main" id="{6CF49CF5-1080-FC48-A920-88B298755010}"/>
                </a:ext>
              </a:extLst>
            </p:cNvPr>
            <p:cNvCxnSpPr>
              <a:cxnSpLocks/>
            </p:cNvCxnSpPr>
            <p:nvPr/>
          </p:nvCxnSpPr>
          <p:spPr>
            <a:xfrm flipV="1">
              <a:off x="1681316" y="1666567"/>
              <a:ext cx="0" cy="5073447"/>
            </a:xfrm>
            <a:prstGeom prst="straightConnector1">
              <a:avLst/>
            </a:prstGeom>
            <a:ln w="2222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089665C-9CE3-9E48-87A0-07C7E0B5C25D}"/>
                </a:ext>
              </a:extLst>
            </p:cNvPr>
            <p:cNvCxnSpPr>
              <a:cxnSpLocks/>
            </p:cNvCxnSpPr>
            <p:nvPr/>
          </p:nvCxnSpPr>
          <p:spPr>
            <a:xfrm>
              <a:off x="1681316" y="6740014"/>
              <a:ext cx="5914103" cy="0"/>
            </a:xfrm>
            <a:prstGeom prst="straightConnector1">
              <a:avLst/>
            </a:prstGeom>
            <a:ln w="22225">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E6AEDD29-2AE1-2542-B416-2A1BA67E8D05}"/>
              </a:ext>
            </a:extLst>
          </p:cNvPr>
          <p:cNvSpPr txBox="1"/>
          <p:nvPr/>
        </p:nvSpPr>
        <p:spPr>
          <a:xfrm>
            <a:off x="4428962" y="5722597"/>
            <a:ext cx="3335193" cy="400110"/>
          </a:xfrm>
          <a:prstGeom prst="rect">
            <a:avLst/>
          </a:prstGeom>
          <a:noFill/>
        </p:spPr>
        <p:txBody>
          <a:bodyPr wrap="none" rtlCol="0">
            <a:spAutoFit/>
          </a:bodyPr>
          <a:lstStyle/>
          <a:p>
            <a:r>
              <a:rPr lang="en-US" sz="2000" dirty="0"/>
              <a:t>Credentials &amp; Qualifications</a:t>
            </a:r>
          </a:p>
        </p:txBody>
      </p:sp>
      <p:sp>
        <p:nvSpPr>
          <p:cNvPr id="18" name="TextBox 17">
            <a:extLst>
              <a:ext uri="{FF2B5EF4-FFF2-40B4-BE49-F238E27FC236}">
                <a16:creationId xmlns:a16="http://schemas.microsoft.com/office/drawing/2014/main" id="{43FE287C-092E-8347-88D2-A94928ADE90D}"/>
              </a:ext>
            </a:extLst>
          </p:cNvPr>
          <p:cNvSpPr txBox="1"/>
          <p:nvPr/>
        </p:nvSpPr>
        <p:spPr>
          <a:xfrm>
            <a:off x="-51133" y="1103674"/>
            <a:ext cx="2595711" cy="1323439"/>
          </a:xfrm>
          <a:prstGeom prst="rect">
            <a:avLst/>
          </a:prstGeom>
          <a:noFill/>
        </p:spPr>
        <p:txBody>
          <a:bodyPr wrap="none" rtlCol="0">
            <a:spAutoFit/>
          </a:bodyPr>
          <a:lstStyle/>
          <a:p>
            <a:pPr algn="ctr"/>
            <a:r>
              <a:rPr lang="en-US" sz="2000" dirty="0"/>
              <a:t>“</a:t>
            </a:r>
            <a:r>
              <a:rPr lang="en-US" sz="2000" dirty="0" err="1"/>
              <a:t>Transformativeness</a:t>
            </a:r>
            <a:r>
              <a:rPr lang="en-US" sz="2000" dirty="0"/>
              <a:t>”</a:t>
            </a:r>
          </a:p>
          <a:p>
            <a:pPr algn="ctr"/>
            <a:r>
              <a:rPr lang="en-US" sz="2000" dirty="0"/>
              <a:t>&amp; Novelty</a:t>
            </a:r>
          </a:p>
          <a:p>
            <a:pPr algn="ctr"/>
            <a:r>
              <a:rPr lang="en-US" sz="2000" dirty="0"/>
              <a:t> &amp; Urgency</a:t>
            </a:r>
          </a:p>
          <a:p>
            <a:pPr algn="ctr"/>
            <a:r>
              <a:rPr lang="en-US" sz="2000" dirty="0"/>
              <a:t>&amp; Ambition</a:t>
            </a:r>
          </a:p>
        </p:txBody>
      </p:sp>
      <p:cxnSp>
        <p:nvCxnSpPr>
          <p:cNvPr id="21" name="Straight Connector 20">
            <a:extLst>
              <a:ext uri="{FF2B5EF4-FFF2-40B4-BE49-F238E27FC236}">
                <a16:creationId xmlns:a16="http://schemas.microsoft.com/office/drawing/2014/main" id="{6B1A914C-E16A-2444-9391-071DCFC3F089}"/>
              </a:ext>
            </a:extLst>
          </p:cNvPr>
          <p:cNvCxnSpPr>
            <a:cxnSpLocks/>
          </p:cNvCxnSpPr>
          <p:nvPr/>
        </p:nvCxnSpPr>
        <p:spPr>
          <a:xfrm flipV="1">
            <a:off x="2566202" y="2945210"/>
            <a:ext cx="5354330" cy="4157"/>
          </a:xfrm>
          <a:prstGeom prst="line">
            <a:avLst/>
          </a:prstGeom>
          <a:ln w="34925">
            <a:solidFill>
              <a:srgbClr val="A40001">
                <a:alpha val="85882"/>
              </a:srgbClr>
            </a:solidFill>
            <a:prstDash val="soli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16D8FE59-AEF3-0B49-AF14-17A1C053A9F0}"/>
              </a:ext>
            </a:extLst>
          </p:cNvPr>
          <p:cNvSpPr/>
          <p:nvPr/>
        </p:nvSpPr>
        <p:spPr>
          <a:xfrm rot="5400000">
            <a:off x="4769564" y="2602563"/>
            <a:ext cx="4528158" cy="1811758"/>
          </a:xfrm>
          <a:prstGeom prst="rect">
            <a:avLst/>
          </a:prstGeom>
          <a:solidFill>
            <a:srgbClr val="2172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29055CA-577A-7547-8DE1-73288827F46D}"/>
              </a:ext>
            </a:extLst>
          </p:cNvPr>
          <p:cNvSpPr/>
          <p:nvPr/>
        </p:nvSpPr>
        <p:spPr>
          <a:xfrm>
            <a:off x="6127764" y="1228861"/>
            <a:ext cx="1812275" cy="1730239"/>
          </a:xfrm>
          <a:prstGeom prst="rect">
            <a:avLst/>
          </a:prstGeom>
          <a:solidFill>
            <a:srgbClr val="418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E30B2F7-BDA8-B241-B70F-2ABC3506CC58}"/>
              </a:ext>
            </a:extLst>
          </p:cNvPr>
          <p:cNvSpPr txBox="1"/>
          <p:nvPr/>
        </p:nvSpPr>
        <p:spPr>
          <a:xfrm>
            <a:off x="6699587" y="5343445"/>
            <a:ext cx="1305801" cy="338554"/>
          </a:xfrm>
          <a:prstGeom prst="rect">
            <a:avLst/>
          </a:prstGeom>
          <a:noFill/>
        </p:spPr>
        <p:txBody>
          <a:bodyPr wrap="square" rtlCol="0">
            <a:spAutoFit/>
          </a:bodyPr>
          <a:lstStyle/>
          <a:p>
            <a:pPr algn="ctr"/>
            <a:r>
              <a:rPr lang="en-US" sz="1600" b="1" dirty="0"/>
              <a:t>PhD thesis </a:t>
            </a:r>
          </a:p>
        </p:txBody>
      </p:sp>
      <p:sp>
        <p:nvSpPr>
          <p:cNvPr id="41" name="TextBox 40">
            <a:extLst>
              <a:ext uri="{FF2B5EF4-FFF2-40B4-BE49-F238E27FC236}">
                <a16:creationId xmlns:a16="http://schemas.microsoft.com/office/drawing/2014/main" id="{E159EF6B-F44D-6944-BC53-12CE1321C9C4}"/>
              </a:ext>
            </a:extLst>
          </p:cNvPr>
          <p:cNvSpPr txBox="1"/>
          <p:nvPr/>
        </p:nvSpPr>
        <p:spPr>
          <a:xfrm>
            <a:off x="8115489" y="1769644"/>
            <a:ext cx="1582484" cy="369332"/>
          </a:xfrm>
          <a:prstGeom prst="rect">
            <a:avLst/>
          </a:prstGeom>
          <a:noFill/>
        </p:spPr>
        <p:txBody>
          <a:bodyPr wrap="none" rtlCol="0">
            <a:spAutoFit/>
          </a:bodyPr>
          <a:lstStyle/>
          <a:p>
            <a:r>
              <a:rPr lang="en-US" sz="1800" dirty="0"/>
              <a:t>Operate Here</a:t>
            </a:r>
          </a:p>
        </p:txBody>
      </p:sp>
      <p:sp>
        <p:nvSpPr>
          <p:cNvPr id="34" name="TextBox 33">
            <a:extLst>
              <a:ext uri="{FF2B5EF4-FFF2-40B4-BE49-F238E27FC236}">
                <a16:creationId xmlns:a16="http://schemas.microsoft.com/office/drawing/2014/main" id="{849F3C41-2188-1E4E-9794-A5F311A6FF3A}"/>
              </a:ext>
            </a:extLst>
          </p:cNvPr>
          <p:cNvSpPr txBox="1"/>
          <p:nvPr/>
        </p:nvSpPr>
        <p:spPr>
          <a:xfrm>
            <a:off x="2710757" y="1343220"/>
            <a:ext cx="1659514" cy="338554"/>
          </a:xfrm>
          <a:prstGeom prst="rect">
            <a:avLst/>
          </a:prstGeom>
          <a:noFill/>
        </p:spPr>
        <p:txBody>
          <a:bodyPr wrap="square" rtlCol="0">
            <a:spAutoFit/>
          </a:bodyPr>
          <a:lstStyle/>
          <a:p>
            <a:pPr algn="ctr"/>
            <a:r>
              <a:rPr lang="en-US" sz="1600" b="1" dirty="0"/>
              <a:t>Curing Cancer</a:t>
            </a:r>
          </a:p>
        </p:txBody>
      </p:sp>
      <p:sp>
        <p:nvSpPr>
          <p:cNvPr id="43" name="TextBox 42">
            <a:extLst>
              <a:ext uri="{FF2B5EF4-FFF2-40B4-BE49-F238E27FC236}">
                <a16:creationId xmlns:a16="http://schemas.microsoft.com/office/drawing/2014/main" id="{0C3F033E-9447-EF44-B1CB-A59E7157DC1B}"/>
              </a:ext>
            </a:extLst>
          </p:cNvPr>
          <p:cNvSpPr txBox="1"/>
          <p:nvPr/>
        </p:nvSpPr>
        <p:spPr>
          <a:xfrm>
            <a:off x="6425661" y="4366702"/>
            <a:ext cx="1661060" cy="584775"/>
          </a:xfrm>
          <a:prstGeom prst="rect">
            <a:avLst/>
          </a:prstGeom>
          <a:noFill/>
        </p:spPr>
        <p:txBody>
          <a:bodyPr wrap="square" rtlCol="0">
            <a:spAutoFit/>
          </a:bodyPr>
          <a:lstStyle/>
          <a:p>
            <a:pPr algn="ctr"/>
            <a:r>
              <a:rPr lang="en-US" sz="1600" b="1" dirty="0"/>
              <a:t>CAREER ’14</a:t>
            </a:r>
          </a:p>
          <a:p>
            <a:pPr algn="ctr"/>
            <a:r>
              <a:rPr lang="en-US" sz="1600" b="1" dirty="0"/>
              <a:t>Index Coding</a:t>
            </a:r>
          </a:p>
        </p:txBody>
      </p:sp>
      <p:sp>
        <p:nvSpPr>
          <p:cNvPr id="45" name="TextBox 44">
            <a:extLst>
              <a:ext uri="{FF2B5EF4-FFF2-40B4-BE49-F238E27FC236}">
                <a16:creationId xmlns:a16="http://schemas.microsoft.com/office/drawing/2014/main" id="{ECC3F403-8983-F548-B0C0-12E845D168BA}"/>
              </a:ext>
            </a:extLst>
          </p:cNvPr>
          <p:cNvSpPr txBox="1"/>
          <p:nvPr/>
        </p:nvSpPr>
        <p:spPr>
          <a:xfrm>
            <a:off x="6423779" y="3539777"/>
            <a:ext cx="1661060" cy="584775"/>
          </a:xfrm>
          <a:prstGeom prst="rect">
            <a:avLst/>
          </a:prstGeom>
          <a:noFill/>
        </p:spPr>
        <p:txBody>
          <a:bodyPr wrap="square" rtlCol="0">
            <a:spAutoFit/>
          </a:bodyPr>
          <a:lstStyle/>
          <a:p>
            <a:pPr algn="ctr"/>
            <a:r>
              <a:rPr lang="en-US" sz="1600" b="1" dirty="0"/>
              <a:t>CAREER ’15</a:t>
            </a:r>
          </a:p>
          <a:p>
            <a:pPr algn="ctr"/>
            <a:r>
              <a:rPr lang="en-US" sz="1600" b="1" dirty="0"/>
              <a:t>Security</a:t>
            </a:r>
          </a:p>
        </p:txBody>
      </p:sp>
      <p:sp>
        <p:nvSpPr>
          <p:cNvPr id="47" name="TextBox 46">
            <a:extLst>
              <a:ext uri="{FF2B5EF4-FFF2-40B4-BE49-F238E27FC236}">
                <a16:creationId xmlns:a16="http://schemas.microsoft.com/office/drawing/2014/main" id="{8AABB65E-97CA-324F-9256-6EE4480A438E}"/>
              </a:ext>
            </a:extLst>
          </p:cNvPr>
          <p:cNvSpPr txBox="1"/>
          <p:nvPr/>
        </p:nvSpPr>
        <p:spPr>
          <a:xfrm>
            <a:off x="3146126" y="2193236"/>
            <a:ext cx="1661060" cy="584775"/>
          </a:xfrm>
          <a:prstGeom prst="rect">
            <a:avLst/>
          </a:prstGeom>
          <a:noFill/>
        </p:spPr>
        <p:txBody>
          <a:bodyPr wrap="square" rtlCol="0">
            <a:spAutoFit/>
          </a:bodyPr>
          <a:lstStyle/>
          <a:p>
            <a:pPr algn="ctr"/>
            <a:r>
              <a:rPr lang="en-US" sz="1600" b="1" dirty="0"/>
              <a:t>CAREER ’15</a:t>
            </a:r>
          </a:p>
          <a:p>
            <a:pPr algn="ctr"/>
            <a:r>
              <a:rPr lang="en-US" sz="1600" b="1" dirty="0"/>
              <a:t>Privacy</a:t>
            </a:r>
          </a:p>
        </p:txBody>
      </p:sp>
      <p:sp>
        <p:nvSpPr>
          <p:cNvPr id="67" name="TextBox 66">
            <a:extLst>
              <a:ext uri="{FF2B5EF4-FFF2-40B4-BE49-F238E27FC236}">
                <a16:creationId xmlns:a16="http://schemas.microsoft.com/office/drawing/2014/main" id="{A3B47A09-1C06-AD4F-A329-7BE1BA07B6A1}"/>
              </a:ext>
            </a:extLst>
          </p:cNvPr>
          <p:cNvSpPr txBox="1"/>
          <p:nvPr/>
        </p:nvSpPr>
        <p:spPr>
          <a:xfrm>
            <a:off x="6438762" y="2193517"/>
            <a:ext cx="1661060" cy="584775"/>
          </a:xfrm>
          <a:prstGeom prst="rect">
            <a:avLst/>
          </a:prstGeom>
          <a:noFill/>
        </p:spPr>
        <p:txBody>
          <a:bodyPr wrap="square" rtlCol="0">
            <a:spAutoFit/>
          </a:bodyPr>
          <a:lstStyle/>
          <a:p>
            <a:pPr algn="ctr"/>
            <a:r>
              <a:rPr lang="en-US" sz="1600" b="1" dirty="0"/>
              <a:t>CAREER ’16</a:t>
            </a:r>
          </a:p>
          <a:p>
            <a:pPr algn="ctr"/>
            <a:r>
              <a:rPr lang="en-US" sz="1600" b="1" dirty="0"/>
              <a:t>Privacy</a:t>
            </a:r>
          </a:p>
        </p:txBody>
      </p:sp>
      <p:pic>
        <p:nvPicPr>
          <p:cNvPr id="7" name="Picture 6">
            <a:extLst>
              <a:ext uri="{FF2B5EF4-FFF2-40B4-BE49-F238E27FC236}">
                <a16:creationId xmlns:a16="http://schemas.microsoft.com/office/drawing/2014/main" id="{32F7D27F-D9CE-D84D-9465-C44EF4FD2F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7765" y="3785609"/>
            <a:ext cx="922472" cy="695149"/>
          </a:xfrm>
          <a:prstGeom prst="rect">
            <a:avLst/>
          </a:prstGeom>
        </p:spPr>
      </p:pic>
      <p:pic>
        <p:nvPicPr>
          <p:cNvPr id="9" name="Picture 8">
            <a:extLst>
              <a:ext uri="{FF2B5EF4-FFF2-40B4-BE49-F238E27FC236}">
                <a16:creationId xmlns:a16="http://schemas.microsoft.com/office/drawing/2014/main" id="{8A3D9F19-8DB4-B743-8AE9-2C3119FB83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5272905" y="1486700"/>
            <a:ext cx="811747" cy="1746968"/>
          </a:xfrm>
          <a:prstGeom prst="rect">
            <a:avLst/>
          </a:prstGeom>
        </p:spPr>
      </p:pic>
      <p:pic>
        <p:nvPicPr>
          <p:cNvPr id="12" name="Picture 11">
            <a:extLst>
              <a:ext uri="{FF2B5EF4-FFF2-40B4-BE49-F238E27FC236}">
                <a16:creationId xmlns:a16="http://schemas.microsoft.com/office/drawing/2014/main" id="{BAC9EBC5-D1FB-9842-9994-111E5DFADA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571362" y="1892167"/>
            <a:ext cx="934068" cy="934068"/>
          </a:xfrm>
          <a:prstGeom prst="rect">
            <a:avLst/>
          </a:prstGeom>
        </p:spPr>
      </p:pic>
      <p:cxnSp>
        <p:nvCxnSpPr>
          <p:cNvPr id="23" name="Straight Connector 22">
            <a:extLst>
              <a:ext uri="{FF2B5EF4-FFF2-40B4-BE49-F238E27FC236}">
                <a16:creationId xmlns:a16="http://schemas.microsoft.com/office/drawing/2014/main" id="{76134FB8-BE4B-164B-B1EE-266390BA5C57}"/>
              </a:ext>
            </a:extLst>
          </p:cNvPr>
          <p:cNvCxnSpPr>
            <a:cxnSpLocks/>
          </p:cNvCxnSpPr>
          <p:nvPr/>
        </p:nvCxnSpPr>
        <p:spPr>
          <a:xfrm>
            <a:off x="6112057" y="2962275"/>
            <a:ext cx="0" cy="2792891"/>
          </a:xfrm>
          <a:prstGeom prst="line">
            <a:avLst/>
          </a:prstGeom>
          <a:ln w="34925">
            <a:solidFill>
              <a:srgbClr val="0E365C"/>
            </a:solidFill>
            <a:prstDash val="solid"/>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22664D5E-5343-9245-AAC4-3559BB1691C1}"/>
              </a:ext>
            </a:extLst>
          </p:cNvPr>
          <p:cNvGrpSpPr/>
          <p:nvPr/>
        </p:nvGrpSpPr>
        <p:grpSpPr>
          <a:xfrm>
            <a:off x="6107857" y="2451185"/>
            <a:ext cx="934068" cy="1154733"/>
            <a:chOff x="6091983" y="2784539"/>
            <a:chExt cx="934068" cy="1154733"/>
          </a:xfrm>
        </p:grpSpPr>
        <p:pic>
          <p:nvPicPr>
            <p:cNvPr id="49" name="Picture 48">
              <a:extLst>
                <a:ext uri="{FF2B5EF4-FFF2-40B4-BE49-F238E27FC236}">
                  <a16:creationId xmlns:a16="http://schemas.microsoft.com/office/drawing/2014/main" id="{FC9933E1-8C75-1A4E-B958-13FB3B0717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822" y="2819838"/>
              <a:ext cx="857103" cy="1119434"/>
            </a:xfrm>
            <a:prstGeom prst="rect">
              <a:avLst/>
            </a:prstGeom>
          </p:spPr>
        </p:pic>
        <p:pic>
          <p:nvPicPr>
            <p:cNvPr id="50" name="Picture 49">
              <a:extLst>
                <a:ext uri="{FF2B5EF4-FFF2-40B4-BE49-F238E27FC236}">
                  <a16:creationId xmlns:a16="http://schemas.microsoft.com/office/drawing/2014/main" id="{99A8400F-1CA4-D24E-8621-FB499B8F1CAF}"/>
                </a:ext>
              </a:extLst>
            </p:cNvPr>
            <p:cNvPicPr>
              <a:picLocks noChangeAspect="1"/>
            </p:cNvPicPr>
            <p:nvPr/>
          </p:nvPicPr>
          <p:blipFill rotWithShape="1">
            <a:blip r:embed="rId4">
              <a:extLst>
                <a:ext uri="{28A0092B-C50C-407E-A947-70E740481C1C}">
                  <a14:useLocalDpi xmlns:a14="http://schemas.microsoft.com/office/drawing/2010/main" val="0"/>
                </a:ext>
              </a:extLst>
            </a:blip>
            <a:srcRect b="71840"/>
            <a:stretch/>
          </p:blipFill>
          <p:spPr>
            <a:xfrm>
              <a:off x="6091983" y="2784539"/>
              <a:ext cx="934068" cy="263034"/>
            </a:xfrm>
            <a:prstGeom prst="rect">
              <a:avLst/>
            </a:prstGeom>
          </p:spPr>
        </p:pic>
      </p:grpSp>
      <p:grpSp>
        <p:nvGrpSpPr>
          <p:cNvPr id="14" name="Group 13">
            <a:extLst>
              <a:ext uri="{FF2B5EF4-FFF2-40B4-BE49-F238E27FC236}">
                <a16:creationId xmlns:a16="http://schemas.microsoft.com/office/drawing/2014/main" id="{A39C33C1-8CD6-9847-9AA9-BB80E365D98C}"/>
              </a:ext>
            </a:extLst>
          </p:cNvPr>
          <p:cNvGrpSpPr/>
          <p:nvPr/>
        </p:nvGrpSpPr>
        <p:grpSpPr>
          <a:xfrm>
            <a:off x="4361953" y="1984010"/>
            <a:ext cx="1617373" cy="2825589"/>
            <a:chOff x="4346079" y="2317364"/>
            <a:chExt cx="1617373" cy="2825589"/>
          </a:xfrm>
        </p:grpSpPr>
        <p:pic>
          <p:nvPicPr>
            <p:cNvPr id="51" name="Picture 50">
              <a:extLst>
                <a:ext uri="{FF2B5EF4-FFF2-40B4-BE49-F238E27FC236}">
                  <a16:creationId xmlns:a16="http://schemas.microsoft.com/office/drawing/2014/main" id="{9DE28BC5-6E3E-CB4A-8247-42E003178A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154240">
              <a:off x="5106349" y="2317364"/>
              <a:ext cx="857103" cy="2825589"/>
            </a:xfrm>
            <a:prstGeom prst="rect">
              <a:avLst/>
            </a:prstGeom>
          </p:spPr>
        </p:pic>
        <p:pic>
          <p:nvPicPr>
            <p:cNvPr id="53" name="Picture 52">
              <a:extLst>
                <a:ext uri="{FF2B5EF4-FFF2-40B4-BE49-F238E27FC236}">
                  <a16:creationId xmlns:a16="http://schemas.microsoft.com/office/drawing/2014/main" id="{B02BB6E2-D8C8-6849-9C8E-CFE0B442EA60}"/>
                </a:ext>
              </a:extLst>
            </p:cNvPr>
            <p:cNvPicPr>
              <a:picLocks noChangeAspect="1"/>
            </p:cNvPicPr>
            <p:nvPr/>
          </p:nvPicPr>
          <p:blipFill rotWithShape="1">
            <a:blip r:embed="rId4">
              <a:extLst>
                <a:ext uri="{28A0092B-C50C-407E-A947-70E740481C1C}">
                  <a14:useLocalDpi xmlns:a14="http://schemas.microsoft.com/office/drawing/2010/main" val="0"/>
                </a:ext>
              </a:extLst>
            </a:blip>
            <a:srcRect b="71840"/>
            <a:stretch/>
          </p:blipFill>
          <p:spPr>
            <a:xfrm rot="19706853">
              <a:off x="4346079" y="2751536"/>
              <a:ext cx="934068" cy="263034"/>
            </a:xfrm>
            <a:prstGeom prst="rect">
              <a:avLst/>
            </a:prstGeom>
          </p:spPr>
        </p:pic>
      </p:grpSp>
      <p:pic>
        <p:nvPicPr>
          <p:cNvPr id="54" name="Picture 53">
            <a:extLst>
              <a:ext uri="{FF2B5EF4-FFF2-40B4-BE49-F238E27FC236}">
                <a16:creationId xmlns:a16="http://schemas.microsoft.com/office/drawing/2014/main" id="{9BB7C1E6-D9CF-E745-A85F-D4DA8523AC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601363" y="1716928"/>
            <a:ext cx="648321" cy="488557"/>
          </a:xfrm>
          <a:prstGeom prst="rect">
            <a:avLst/>
          </a:prstGeom>
        </p:spPr>
      </p:pic>
      <p:sp>
        <p:nvSpPr>
          <p:cNvPr id="35" name="Oval 34">
            <a:extLst>
              <a:ext uri="{FF2B5EF4-FFF2-40B4-BE49-F238E27FC236}">
                <a16:creationId xmlns:a16="http://schemas.microsoft.com/office/drawing/2014/main" id="{12BAE85B-7D37-AC4C-AF20-78B64890F74A}"/>
              </a:ext>
            </a:extLst>
          </p:cNvPr>
          <p:cNvSpPr>
            <a:spLocks noChangeAspect="1"/>
          </p:cNvSpPr>
          <p:nvPr/>
        </p:nvSpPr>
        <p:spPr>
          <a:xfrm>
            <a:off x="6721572" y="5469509"/>
            <a:ext cx="91439"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48A8D570-7456-8641-A3DF-AA8FCBFC6466}"/>
              </a:ext>
            </a:extLst>
          </p:cNvPr>
          <p:cNvSpPr>
            <a:spLocks noChangeAspect="1"/>
          </p:cNvSpPr>
          <p:nvPr/>
        </p:nvSpPr>
        <p:spPr>
          <a:xfrm>
            <a:off x="6514430" y="4490259"/>
            <a:ext cx="91439"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C4C508BA-67ED-0444-8D8E-D6016DFC1908}"/>
              </a:ext>
            </a:extLst>
          </p:cNvPr>
          <p:cNvSpPr>
            <a:spLocks noChangeAspect="1"/>
          </p:cNvSpPr>
          <p:nvPr/>
        </p:nvSpPr>
        <p:spPr>
          <a:xfrm>
            <a:off x="6515588" y="2317823"/>
            <a:ext cx="91439"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88D60C9-104D-1447-A93E-90657178C835}"/>
              </a:ext>
            </a:extLst>
          </p:cNvPr>
          <p:cNvSpPr>
            <a:spLocks noChangeAspect="1"/>
          </p:cNvSpPr>
          <p:nvPr/>
        </p:nvSpPr>
        <p:spPr>
          <a:xfrm>
            <a:off x="2731590" y="1478339"/>
            <a:ext cx="91439"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ord 7">
            <a:extLst>
              <a:ext uri="{FF2B5EF4-FFF2-40B4-BE49-F238E27FC236}">
                <a16:creationId xmlns:a16="http://schemas.microsoft.com/office/drawing/2014/main" id="{49155AE4-BAD6-8E4D-9D52-BDCBF4A01DEE}"/>
              </a:ext>
            </a:extLst>
          </p:cNvPr>
          <p:cNvSpPr/>
          <p:nvPr/>
        </p:nvSpPr>
        <p:spPr>
          <a:xfrm flipH="1">
            <a:off x="6529171" y="3655808"/>
            <a:ext cx="91440" cy="91440"/>
          </a:xfrm>
          <a:prstGeom prst="chord">
            <a:avLst>
              <a:gd name="adj1" fmla="val 5377180"/>
              <a:gd name="adj2" fmla="val 162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hord 47">
            <a:extLst>
              <a:ext uri="{FF2B5EF4-FFF2-40B4-BE49-F238E27FC236}">
                <a16:creationId xmlns:a16="http://schemas.microsoft.com/office/drawing/2014/main" id="{229DEE34-2B5D-B04A-88FC-BADCA707577F}"/>
              </a:ext>
            </a:extLst>
          </p:cNvPr>
          <p:cNvSpPr/>
          <p:nvPr/>
        </p:nvSpPr>
        <p:spPr>
          <a:xfrm>
            <a:off x="4686806" y="2335673"/>
            <a:ext cx="91440" cy="91440"/>
          </a:xfrm>
          <a:prstGeom prst="chord">
            <a:avLst>
              <a:gd name="adj1" fmla="val 5377180"/>
              <a:gd name="adj2" fmla="val 162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17095" y="6152224"/>
            <a:ext cx="10054101" cy="1908215"/>
          </a:xfrm>
          <a:prstGeom prst="rect">
            <a:avLst/>
          </a:prstGeom>
        </p:spPr>
        <p:txBody>
          <a:bodyPr wrap="square">
            <a:spAutoFit/>
          </a:bodyPr>
          <a:lstStyle/>
          <a:p>
            <a:r>
              <a:rPr lang="en-US" sz="2400" dirty="0">
                <a:solidFill>
                  <a:srgbClr val="000090"/>
                </a:solidFill>
                <a:latin typeface="Cambria"/>
                <a:cs typeface="Cambria"/>
              </a:rPr>
              <a:t>“Some of the proposed problems, e.g. some of the security aspects, were regarded as incremental</a:t>
            </a:r>
            <a:r>
              <a:rPr lang="mr-IN" sz="2400" dirty="0">
                <a:solidFill>
                  <a:srgbClr val="000090"/>
                </a:solidFill>
                <a:latin typeface="Cambria"/>
                <a:cs typeface="Cambria"/>
              </a:rPr>
              <a:t>…</a:t>
            </a:r>
            <a:r>
              <a:rPr lang="en-US" sz="2400" dirty="0">
                <a:solidFill>
                  <a:srgbClr val="000090"/>
                </a:solidFill>
                <a:latin typeface="Cambria"/>
                <a:cs typeface="Cambria"/>
              </a:rPr>
              <a:t>. Privacy is a relatively new area for information theorists and the panel encourages this direction of research.”</a:t>
            </a:r>
          </a:p>
          <a:p>
            <a:endParaRPr lang="en-US" sz="2400" dirty="0">
              <a:solidFill>
                <a:srgbClr val="000090"/>
              </a:solidFill>
              <a:latin typeface="Cambria"/>
              <a:cs typeface="Cambria"/>
            </a:endParaRPr>
          </a:p>
          <a:p>
            <a:endParaRPr lang="en-US" dirty="0"/>
          </a:p>
        </p:txBody>
      </p:sp>
      <p:sp>
        <p:nvSpPr>
          <p:cNvPr id="44" name="Oval 43">
            <a:extLst>
              <a:ext uri="{FF2B5EF4-FFF2-40B4-BE49-F238E27FC236}">
                <a16:creationId xmlns:a16="http://schemas.microsoft.com/office/drawing/2014/main" id="{5A4C8F0F-9390-944E-A022-DEE3F14BBDD4}"/>
              </a:ext>
            </a:extLst>
          </p:cNvPr>
          <p:cNvSpPr>
            <a:spLocks noChangeAspect="1"/>
          </p:cNvSpPr>
          <p:nvPr/>
        </p:nvSpPr>
        <p:spPr>
          <a:xfrm>
            <a:off x="6526702" y="3655184"/>
            <a:ext cx="91439" cy="9144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D4F4BED8-DD5B-F24F-A236-158466E6442C}"/>
              </a:ext>
            </a:extLst>
          </p:cNvPr>
          <p:cNvSpPr>
            <a:spLocks noChangeAspect="1"/>
          </p:cNvSpPr>
          <p:nvPr/>
        </p:nvSpPr>
        <p:spPr>
          <a:xfrm>
            <a:off x="4680012" y="2334658"/>
            <a:ext cx="91439" cy="9144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8792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nodePh="1">
                                  <p:stCondLst>
                                    <p:cond delay="0"/>
                                  </p:stCondLst>
                                  <p:endCondLst>
                                    <p:cond evt="begin" delay="0">
                                      <p:tn val="83"/>
                                    </p:cond>
                                  </p:endCondLst>
                                  <p:childTnLst>
                                    <p:set>
                                      <p:cBhvr>
                                        <p:cTn id="84" dur="1" fill="hold">
                                          <p:stCondLst>
                                            <p:cond delay="0"/>
                                          </p:stCondLst>
                                        </p:cTn>
                                        <p:tgtEl>
                                          <p:spTgt spid="4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nodePh="1">
                                  <p:stCondLst>
                                    <p:cond delay="0"/>
                                  </p:stCondLst>
                                  <p:endCondLst>
                                    <p:cond evt="begin" delay="0">
                                      <p:tn val="87"/>
                                    </p:cond>
                                  </p:endCondLst>
                                  <p:childTnLst>
                                    <p:set>
                                      <p:cBhvr>
                                        <p:cTn id="8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7" grpId="0"/>
      <p:bldP spid="18" grpId="0"/>
      <p:bldP spid="24" grpId="0" animBg="1"/>
      <p:bldP spid="10" grpId="0" animBg="1"/>
      <p:bldP spid="36" grpId="0"/>
      <p:bldP spid="41" grpId="0"/>
      <p:bldP spid="34" grpId="0"/>
      <p:bldP spid="43" grpId="0"/>
      <p:bldP spid="45" grpId="0"/>
      <p:bldP spid="47" grpId="0"/>
      <p:bldP spid="67" grpId="0"/>
      <p:bldP spid="35" grpId="0" animBg="1"/>
      <p:bldP spid="42" grpId="0" animBg="1"/>
      <p:bldP spid="66" grpId="0" animBg="1"/>
      <p:bldP spid="33" grpId="0" animBg="1"/>
      <p:bldP spid="8" grpId="0" animBg="1"/>
      <p:bldP spid="48" grpId="0" animBg="1"/>
      <p:bldP spid="3" grpId="0"/>
      <p:bldP spid="44" grpId="0" animBg="1"/>
      <p:bldP spid="44" grpId="1" animBg="1"/>
      <p:bldP spid="46" grpId="0" animBg="1"/>
      <p:bldP spid="4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C37BF9-3FDE-A243-96BE-7D686C7C1F3E}"/>
              </a:ext>
            </a:extLst>
          </p:cNvPr>
          <p:cNvPicPr>
            <a:picLocks noChangeAspect="1"/>
          </p:cNvPicPr>
          <p:nvPr/>
        </p:nvPicPr>
        <p:blipFill>
          <a:blip r:embed="rId2"/>
          <a:stretch>
            <a:fillRect/>
          </a:stretch>
        </p:blipFill>
        <p:spPr>
          <a:xfrm>
            <a:off x="6466832" y="1794013"/>
            <a:ext cx="3591568" cy="3268642"/>
          </a:xfrm>
          <a:prstGeom prst="rect">
            <a:avLst/>
          </a:prstGeom>
        </p:spPr>
      </p:pic>
      <p:sp>
        <p:nvSpPr>
          <p:cNvPr id="2" name="Title 1">
            <a:extLst>
              <a:ext uri="{FF2B5EF4-FFF2-40B4-BE49-F238E27FC236}">
                <a16:creationId xmlns:a16="http://schemas.microsoft.com/office/drawing/2014/main" id="{F1FD20E3-335E-D94B-9665-1545A55A0104}"/>
              </a:ext>
            </a:extLst>
          </p:cNvPr>
          <p:cNvSpPr>
            <a:spLocks noGrp="1"/>
          </p:cNvSpPr>
          <p:nvPr>
            <p:ph type="title"/>
          </p:nvPr>
        </p:nvSpPr>
        <p:spPr/>
        <p:txBody>
          <a:bodyPr/>
          <a:lstStyle/>
          <a:p>
            <a:r>
              <a:rPr lang="en-US" sz="4000" b="1" dirty="0"/>
              <a:t>2.Choice of Topic</a:t>
            </a:r>
          </a:p>
        </p:txBody>
      </p:sp>
      <p:sp>
        <p:nvSpPr>
          <p:cNvPr id="3" name="Content Placeholder 2">
            <a:extLst>
              <a:ext uri="{FF2B5EF4-FFF2-40B4-BE49-F238E27FC236}">
                <a16:creationId xmlns:a16="http://schemas.microsoft.com/office/drawing/2014/main" id="{3F5D8E92-1786-1A4E-B3E9-A441406F9073}"/>
              </a:ext>
            </a:extLst>
          </p:cNvPr>
          <p:cNvSpPr>
            <a:spLocks noGrp="1"/>
          </p:cNvSpPr>
          <p:nvPr>
            <p:ph idx="1"/>
          </p:nvPr>
        </p:nvSpPr>
        <p:spPr>
          <a:xfrm>
            <a:off x="111178" y="1655513"/>
            <a:ext cx="6257641" cy="4808787"/>
          </a:xfrm>
        </p:spPr>
        <p:txBody>
          <a:bodyPr/>
          <a:lstStyle/>
          <a:p>
            <a:pPr marL="457200" indent="-457200">
              <a:buFont typeface="+mj-lt"/>
              <a:buAutoNum type="arabicPeriod"/>
            </a:pPr>
            <a:r>
              <a:rPr lang="en-US" dirty="0"/>
              <a:t>I tried to get  feedback on the topic  early on even before having draft </a:t>
            </a:r>
          </a:p>
          <a:p>
            <a:pPr marL="904875" lvl="1" indent="-457200"/>
            <a:r>
              <a:rPr lang="en-US" dirty="0"/>
              <a:t>Senior Colleagues</a:t>
            </a:r>
          </a:p>
          <a:p>
            <a:pPr marL="904875" lvl="1" indent="-457200"/>
            <a:r>
              <a:rPr lang="en-US" dirty="0"/>
              <a:t>Program director,…</a:t>
            </a:r>
          </a:p>
          <a:p>
            <a:pPr marL="457200" indent="-457200">
              <a:buFont typeface="+mj-lt"/>
              <a:buAutoNum type="arabicPeriod"/>
            </a:pPr>
            <a:r>
              <a:rPr lang="en-US" dirty="0"/>
              <a:t>I tried to give talks on my CAREER topic at major conferences hoping to impress possible panelists in the audience</a:t>
            </a:r>
          </a:p>
          <a:p>
            <a:pPr marL="457200" indent="-457200">
              <a:buFont typeface="+mj-lt"/>
              <a:buAutoNum type="arabicPeriod"/>
            </a:pPr>
            <a:endParaRPr lang="en-US" dirty="0"/>
          </a:p>
          <a:p>
            <a:pPr marL="457200" indent="-457200">
              <a:buFont typeface="+mj-lt"/>
              <a:buAutoNum type="arabicPeriod"/>
            </a:pPr>
            <a:r>
              <a:rPr lang="en-US" dirty="0"/>
              <a:t>I found feedback from previous year panel helpful in narrowing down my topic</a:t>
            </a:r>
          </a:p>
        </p:txBody>
      </p:sp>
      <p:sp>
        <p:nvSpPr>
          <p:cNvPr id="46" name="TextBox 45">
            <a:extLst>
              <a:ext uri="{FF2B5EF4-FFF2-40B4-BE49-F238E27FC236}">
                <a16:creationId xmlns:a16="http://schemas.microsoft.com/office/drawing/2014/main" id="{E6A7A71F-82C9-D64C-8B6C-F730077933CE}"/>
              </a:ext>
            </a:extLst>
          </p:cNvPr>
          <p:cNvSpPr txBox="1"/>
          <p:nvPr/>
        </p:nvSpPr>
        <p:spPr>
          <a:xfrm>
            <a:off x="8785826" y="1517013"/>
            <a:ext cx="1272574" cy="276999"/>
          </a:xfrm>
          <a:prstGeom prst="rect">
            <a:avLst/>
          </a:prstGeom>
          <a:noFill/>
        </p:spPr>
        <p:txBody>
          <a:bodyPr wrap="square" rtlCol="0">
            <a:spAutoFit/>
          </a:bodyPr>
          <a:lstStyle/>
          <a:p>
            <a:r>
              <a:rPr lang="en-US" sz="1200" dirty="0"/>
              <a:t>Operate Here</a:t>
            </a:r>
          </a:p>
        </p:txBody>
      </p:sp>
      <p:pic>
        <p:nvPicPr>
          <p:cNvPr id="48" name="Picture 47">
            <a:extLst>
              <a:ext uri="{FF2B5EF4-FFF2-40B4-BE49-F238E27FC236}">
                <a16:creationId xmlns:a16="http://schemas.microsoft.com/office/drawing/2014/main" id="{28EF8E28-4CAB-E64F-B1B6-02A930A87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9038802" y="1763291"/>
            <a:ext cx="537397" cy="404292"/>
          </a:xfrm>
          <a:prstGeom prst="rect">
            <a:avLst/>
          </a:prstGeom>
        </p:spPr>
      </p:pic>
      <p:sp>
        <p:nvSpPr>
          <p:cNvPr id="7" name="Rectangle 6">
            <a:extLst>
              <a:ext uri="{FF2B5EF4-FFF2-40B4-BE49-F238E27FC236}">
                <a16:creationId xmlns:a16="http://schemas.microsoft.com/office/drawing/2014/main" id="{F14E2296-3B2C-024F-899D-61577DFB76F7}"/>
              </a:ext>
            </a:extLst>
          </p:cNvPr>
          <p:cNvSpPr/>
          <p:nvPr/>
        </p:nvSpPr>
        <p:spPr>
          <a:xfrm>
            <a:off x="6368819" y="1512953"/>
            <a:ext cx="1890005" cy="369332"/>
          </a:xfrm>
          <a:prstGeom prst="rect">
            <a:avLst/>
          </a:prstGeom>
        </p:spPr>
        <p:txBody>
          <a:bodyPr wrap="none">
            <a:spAutoFit/>
          </a:bodyPr>
          <a:lstStyle/>
          <a:p>
            <a:r>
              <a:rPr lang="en-US" sz="1800" dirty="0"/>
              <a:t>“</a:t>
            </a:r>
            <a:r>
              <a:rPr lang="en-US" sz="1400" dirty="0" err="1"/>
              <a:t>Transformativeness</a:t>
            </a:r>
            <a:r>
              <a:rPr lang="en-US" sz="1400" dirty="0"/>
              <a:t>”</a:t>
            </a:r>
            <a:endParaRPr lang="en-US" sz="1800" dirty="0"/>
          </a:p>
        </p:txBody>
      </p:sp>
    </p:spTree>
    <p:extLst>
      <p:ext uri="{BB962C8B-B14F-4D97-AF65-F5344CB8AC3E}">
        <p14:creationId xmlns:p14="http://schemas.microsoft.com/office/powerpoint/2010/main" val="2034407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04422-315C-134E-8D8D-41FFF9EA4B9E}"/>
              </a:ext>
            </a:extLst>
          </p:cNvPr>
          <p:cNvSpPr>
            <a:spLocks noGrp="1"/>
          </p:cNvSpPr>
          <p:nvPr>
            <p:ph type="title"/>
          </p:nvPr>
        </p:nvSpPr>
        <p:spPr/>
        <p:txBody>
          <a:bodyPr/>
          <a:lstStyle/>
          <a:p>
            <a:r>
              <a:rPr lang="en-US" dirty="0"/>
              <a:t>3.Polishing First Pages: </a:t>
            </a:r>
            <a:br>
              <a:rPr lang="en-US" dirty="0"/>
            </a:br>
            <a:r>
              <a:rPr lang="en-US" dirty="0"/>
              <a:t>The Three Wishes</a:t>
            </a:r>
          </a:p>
        </p:txBody>
      </p:sp>
      <p:sp>
        <p:nvSpPr>
          <p:cNvPr id="3" name="Content Placeholder 2">
            <a:extLst>
              <a:ext uri="{FF2B5EF4-FFF2-40B4-BE49-F238E27FC236}">
                <a16:creationId xmlns:a16="http://schemas.microsoft.com/office/drawing/2014/main" id="{C1266710-E93D-364E-B7DB-30D7BAA791AB}"/>
              </a:ext>
            </a:extLst>
          </p:cNvPr>
          <p:cNvSpPr>
            <a:spLocks noGrp="1"/>
          </p:cNvSpPr>
          <p:nvPr>
            <p:ph idx="1"/>
          </p:nvPr>
        </p:nvSpPr>
        <p:spPr>
          <a:xfrm>
            <a:off x="252919" y="2186021"/>
            <a:ext cx="9805481" cy="4116492"/>
          </a:xfrm>
        </p:spPr>
        <p:txBody>
          <a:bodyPr/>
          <a:lstStyle/>
          <a:p>
            <a:pPr marL="457200" indent="-457200">
              <a:buFont typeface="+mj-lt"/>
              <a:buAutoNum type="arabicPeriod"/>
            </a:pPr>
            <a:r>
              <a:rPr lang="en-US" sz="2800" dirty="0"/>
              <a:t>“I wish I was working on this area”</a:t>
            </a:r>
          </a:p>
          <a:p>
            <a:pPr marL="790575" lvl="1" indent="-342900"/>
            <a:r>
              <a:rPr lang="en-US" sz="2800" dirty="0"/>
              <a:t> After reading first paragraph/page</a:t>
            </a:r>
          </a:p>
          <a:p>
            <a:pPr marL="447675" lvl="1" indent="0">
              <a:buNone/>
            </a:pPr>
            <a:endParaRPr lang="en-US" sz="2800" dirty="0"/>
          </a:p>
          <a:p>
            <a:pPr marL="457200" indent="-457200">
              <a:buFont typeface="+mj-lt"/>
              <a:buAutoNum type="arabicPeriod"/>
            </a:pPr>
            <a:r>
              <a:rPr lang="en-US" sz="2800" dirty="0"/>
              <a:t>“If I were working in that area, I wish I was working on this problem” </a:t>
            </a:r>
          </a:p>
          <a:p>
            <a:pPr marL="904875" lvl="1" indent="-457200"/>
            <a:r>
              <a:rPr lang="en-US" sz="2800" dirty="0"/>
              <a:t>After reading 2</a:t>
            </a:r>
            <a:r>
              <a:rPr lang="en-US" sz="2800" baseline="30000" dirty="0"/>
              <a:t>nd</a:t>
            </a:r>
            <a:r>
              <a:rPr lang="en-US" sz="2800" dirty="0"/>
              <a:t> paragraph/page</a:t>
            </a:r>
          </a:p>
          <a:p>
            <a:pPr marL="904875" lvl="1" indent="-457200"/>
            <a:endParaRPr lang="en-US" sz="2800" dirty="0"/>
          </a:p>
          <a:p>
            <a:pPr marL="514350" indent="-514350">
              <a:buFont typeface="+mj-lt"/>
              <a:buAutoNum type="arabicPeriod"/>
            </a:pPr>
            <a:r>
              <a:rPr lang="en-US" sz="2800" dirty="0"/>
              <a:t>“I wish I was him/her” </a:t>
            </a:r>
          </a:p>
          <a:p>
            <a:pPr marL="904875" lvl="1" indent="-457200"/>
            <a:r>
              <a:rPr lang="en-US" sz="2800" dirty="0"/>
              <a:t>After reading 3</a:t>
            </a:r>
            <a:r>
              <a:rPr lang="en-US" sz="2800" baseline="30000" dirty="0"/>
              <a:t>rd</a:t>
            </a:r>
            <a:r>
              <a:rPr lang="en-US" sz="2800" dirty="0"/>
              <a:t> paragraph/page</a:t>
            </a:r>
          </a:p>
          <a:p>
            <a:pPr marL="904875" lvl="1" indent="-457200"/>
            <a:endParaRPr lang="en-US" dirty="0"/>
          </a:p>
          <a:p>
            <a:pPr marL="447675" lvl="1" indent="0">
              <a:buNone/>
            </a:pPr>
            <a:r>
              <a:rPr lang="en-US" dirty="0"/>
              <a:t>(unknown via </a:t>
            </a:r>
            <a:r>
              <a:rPr lang="en-US" dirty="0" err="1"/>
              <a:t>Pulkit</a:t>
            </a:r>
            <a:r>
              <a:rPr lang="en-US" dirty="0"/>
              <a:t> Grover)</a:t>
            </a:r>
          </a:p>
        </p:txBody>
      </p:sp>
      <p:sp>
        <p:nvSpPr>
          <p:cNvPr id="4" name="Content Placeholder 2">
            <a:extLst>
              <a:ext uri="{FF2B5EF4-FFF2-40B4-BE49-F238E27FC236}">
                <a16:creationId xmlns:a16="http://schemas.microsoft.com/office/drawing/2014/main" id="{FB1F7DE6-8159-5142-A38E-EBDE05250C9C}"/>
              </a:ext>
            </a:extLst>
          </p:cNvPr>
          <p:cNvSpPr txBox="1">
            <a:spLocks/>
          </p:cNvSpPr>
          <p:nvPr/>
        </p:nvSpPr>
        <p:spPr bwMode="auto">
          <a:xfrm>
            <a:off x="368300" y="1091944"/>
            <a:ext cx="9182100" cy="978390"/>
          </a:xfrm>
          <a:prstGeom prst="rect">
            <a:avLst/>
          </a:prstGeom>
          <a:noFill/>
          <a:ln w="9525">
            <a:noFill/>
            <a:miter lim="800000"/>
            <a:headEnd/>
            <a:tailEnd/>
          </a:ln>
        </p:spPr>
        <p:txBody>
          <a:bodyPr vert="horz" wrap="square" lIns="101870" tIns="50935" rIns="101870" bIns="50935" numCol="1" anchor="t" anchorCtr="0" compatLnSpc="1">
            <a:prstTxWarp prst="textNoShape">
              <a:avLst/>
            </a:prstTxWarp>
          </a:bodyPr>
          <a:lstStyle>
            <a:lvl1pPr marL="379413" indent="-379413" algn="l" rtl="0" eaLnBrk="0" fontAlgn="base" hangingPunct="0">
              <a:spcBef>
                <a:spcPct val="20000"/>
              </a:spcBef>
              <a:spcAft>
                <a:spcPct val="0"/>
              </a:spcAft>
              <a:buChar char="•"/>
              <a:defRPr sz="2400">
                <a:solidFill>
                  <a:schemeClr val="tx1"/>
                </a:solidFill>
                <a:latin typeface="+mn-lt"/>
                <a:ea typeface="+mn-ea"/>
                <a:cs typeface="+mn-cs"/>
              </a:defRPr>
            </a:lvl1pPr>
            <a:lvl2pPr marL="827088" indent="-317500" algn="l" rtl="0" eaLnBrk="0" fontAlgn="base" hangingPunct="0">
              <a:spcBef>
                <a:spcPct val="20000"/>
              </a:spcBef>
              <a:spcAft>
                <a:spcPct val="0"/>
              </a:spcAft>
              <a:buFont typeface="Calibri" pitchFamily="34" charset="0"/>
              <a:buChar char="–"/>
              <a:defRPr sz="2000">
                <a:solidFill>
                  <a:schemeClr val="tx1"/>
                </a:solidFill>
                <a:latin typeface="+mn-lt"/>
                <a:ea typeface="+mn-ea"/>
              </a:defRPr>
            </a:lvl2pPr>
            <a:lvl3pPr marL="1273175" indent="-254000" algn="l" rtl="0" eaLnBrk="0" fontAlgn="base" hangingPunct="0">
              <a:spcBef>
                <a:spcPct val="20000"/>
              </a:spcBef>
              <a:spcAft>
                <a:spcPct val="0"/>
              </a:spcAft>
              <a:buChar char="•"/>
              <a:defRPr sz="1800">
                <a:solidFill>
                  <a:schemeClr val="tx1"/>
                </a:solidFill>
                <a:latin typeface="+mn-lt"/>
                <a:ea typeface="+mn-ea"/>
              </a:defRPr>
            </a:lvl3pPr>
            <a:lvl4pPr marL="1782763" indent="-254000" algn="l" rtl="0" eaLnBrk="0" fontAlgn="base" hangingPunct="0">
              <a:spcBef>
                <a:spcPct val="20000"/>
              </a:spcBef>
              <a:spcAft>
                <a:spcPct val="0"/>
              </a:spcAft>
              <a:defRPr>
                <a:solidFill>
                  <a:schemeClr val="tx1"/>
                </a:solidFill>
                <a:latin typeface="Calibri" pitchFamily="34" charset="0"/>
                <a:ea typeface="+mn-ea"/>
              </a:defRPr>
            </a:lvl4pPr>
            <a:lvl5pPr marL="2292350" indent="-254000" algn="l" rtl="0" eaLnBrk="0" fontAlgn="base" hangingPunct="0">
              <a:spcBef>
                <a:spcPct val="20000"/>
              </a:spcBef>
              <a:spcAft>
                <a:spcPct val="0"/>
              </a:spcAft>
              <a:defRPr>
                <a:solidFill>
                  <a:schemeClr val="tx1"/>
                </a:solidFill>
                <a:latin typeface="Calibri" pitchFamily="34" charset="0"/>
                <a:ea typeface="+mn-ea"/>
              </a:defRPr>
            </a:lvl5pPr>
            <a:lvl6pPr marL="2801767" indent="-254706" algn="l" defTabSz="914466" rtl="0" fontAlgn="base">
              <a:spcBef>
                <a:spcPct val="20000"/>
              </a:spcBef>
              <a:spcAft>
                <a:spcPct val="0"/>
              </a:spcAft>
              <a:buChar char="»"/>
              <a:defRPr>
                <a:solidFill>
                  <a:schemeClr val="tx1"/>
                </a:solidFill>
                <a:latin typeface="+mn-lt"/>
                <a:ea typeface="+mn-ea"/>
              </a:defRPr>
            </a:lvl6pPr>
            <a:lvl7pPr marL="3311180" indent="-254706" algn="l" defTabSz="914466" rtl="0" fontAlgn="base">
              <a:spcBef>
                <a:spcPct val="20000"/>
              </a:spcBef>
              <a:spcAft>
                <a:spcPct val="0"/>
              </a:spcAft>
              <a:buChar char="»"/>
              <a:defRPr>
                <a:solidFill>
                  <a:schemeClr val="tx1"/>
                </a:solidFill>
                <a:latin typeface="+mn-lt"/>
                <a:ea typeface="+mn-ea"/>
              </a:defRPr>
            </a:lvl7pPr>
            <a:lvl8pPr marL="3820592" indent="-254706" algn="l" defTabSz="914466" rtl="0" fontAlgn="base">
              <a:spcBef>
                <a:spcPct val="20000"/>
              </a:spcBef>
              <a:spcAft>
                <a:spcPct val="0"/>
              </a:spcAft>
              <a:buChar char="»"/>
              <a:defRPr>
                <a:solidFill>
                  <a:schemeClr val="tx1"/>
                </a:solidFill>
                <a:latin typeface="+mn-lt"/>
                <a:ea typeface="+mn-ea"/>
              </a:defRPr>
            </a:lvl8pPr>
            <a:lvl9pPr marL="4330004" indent="-254706" algn="l" defTabSz="914466" rtl="0" fontAlgn="base">
              <a:spcBef>
                <a:spcPct val="20000"/>
              </a:spcBef>
              <a:spcAft>
                <a:spcPct val="0"/>
              </a:spcAft>
              <a:buChar char="»"/>
              <a:defRPr>
                <a:solidFill>
                  <a:schemeClr val="tx1"/>
                </a:solidFill>
                <a:latin typeface="+mn-lt"/>
                <a:ea typeface="+mn-ea"/>
              </a:defRPr>
            </a:lvl9pPr>
          </a:lstStyle>
          <a:p>
            <a:pPr marL="0" indent="0">
              <a:buFontTx/>
              <a:buNone/>
            </a:pPr>
            <a:r>
              <a:rPr lang="en-US" sz="2800" b="1" kern="0" dirty="0">
                <a:solidFill>
                  <a:srgbClr val="25359B"/>
                </a:solidFill>
              </a:rPr>
              <a:t>First few pages are prime time. Should make reviewer excited &amp; jealous </a:t>
            </a:r>
          </a:p>
          <a:p>
            <a:endParaRPr lang="en-US" sz="4000" kern="0" dirty="0"/>
          </a:p>
        </p:txBody>
      </p:sp>
    </p:spTree>
    <p:extLst>
      <p:ext uri="{BB962C8B-B14F-4D97-AF65-F5344CB8AC3E}">
        <p14:creationId xmlns:p14="http://schemas.microsoft.com/office/powerpoint/2010/main" val="930372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E438E6-CA4D-964E-9F62-59BDFEC87F0F}"/>
              </a:ext>
            </a:extLst>
          </p:cNvPr>
          <p:cNvPicPr>
            <a:picLocks noChangeAspect="1"/>
          </p:cNvPicPr>
          <p:nvPr/>
        </p:nvPicPr>
        <p:blipFill rotWithShape="1">
          <a:blip r:embed="rId3"/>
          <a:srcRect l="12493" t="9481" r="12493"/>
          <a:stretch/>
        </p:blipFill>
        <p:spPr>
          <a:xfrm>
            <a:off x="1115017" y="1843348"/>
            <a:ext cx="7808578" cy="5130883"/>
          </a:xfrm>
          <a:prstGeom prst="rect">
            <a:avLst/>
          </a:prstGeom>
        </p:spPr>
      </p:pic>
      <p:sp>
        <p:nvSpPr>
          <p:cNvPr id="19" name="Rectangle 21">
            <a:extLst>
              <a:ext uri="{FF2B5EF4-FFF2-40B4-BE49-F238E27FC236}">
                <a16:creationId xmlns:a16="http://schemas.microsoft.com/office/drawing/2014/main" id="{BEDD926C-0024-C14C-A36A-781FCA787AA6}"/>
              </a:ext>
            </a:extLst>
          </p:cNvPr>
          <p:cNvSpPr/>
          <p:nvPr/>
        </p:nvSpPr>
        <p:spPr>
          <a:xfrm flipH="1">
            <a:off x="1179229" y="2703998"/>
            <a:ext cx="1622723" cy="3992076"/>
          </a:xfrm>
          <a:custGeom>
            <a:avLst/>
            <a:gdLst>
              <a:gd name="connsiteX0" fmla="*/ 0 w 1599591"/>
              <a:gd name="connsiteY0" fmla="*/ 0 h 3639075"/>
              <a:gd name="connsiteX1" fmla="*/ 1599591 w 1599591"/>
              <a:gd name="connsiteY1" fmla="*/ 0 h 3639075"/>
              <a:gd name="connsiteX2" fmla="*/ 1599591 w 1599591"/>
              <a:gd name="connsiteY2" fmla="*/ 3639075 h 3639075"/>
              <a:gd name="connsiteX3" fmla="*/ 0 w 1599591"/>
              <a:gd name="connsiteY3" fmla="*/ 3639075 h 3639075"/>
              <a:gd name="connsiteX4" fmla="*/ 0 w 1599591"/>
              <a:gd name="connsiteY4" fmla="*/ 0 h 3639075"/>
              <a:gd name="connsiteX0" fmla="*/ 0 w 1599591"/>
              <a:gd name="connsiteY0" fmla="*/ 77 h 3639152"/>
              <a:gd name="connsiteX1" fmla="*/ 252667 w 1599591"/>
              <a:gd name="connsiteY1" fmla="*/ 52184 h 3639152"/>
              <a:gd name="connsiteX2" fmla="*/ 1599591 w 1599591"/>
              <a:gd name="connsiteY2" fmla="*/ 77 h 3639152"/>
              <a:gd name="connsiteX3" fmla="*/ 1599591 w 1599591"/>
              <a:gd name="connsiteY3" fmla="*/ 3639152 h 3639152"/>
              <a:gd name="connsiteX4" fmla="*/ 0 w 1599591"/>
              <a:gd name="connsiteY4" fmla="*/ 3639152 h 3639152"/>
              <a:gd name="connsiteX5" fmla="*/ 0 w 1599591"/>
              <a:gd name="connsiteY5" fmla="*/ 77 h 3639152"/>
              <a:gd name="connsiteX0" fmla="*/ 0 w 1599591"/>
              <a:gd name="connsiteY0" fmla="*/ 41 h 3639116"/>
              <a:gd name="connsiteX1" fmla="*/ 252667 w 1599591"/>
              <a:gd name="connsiteY1" fmla="*/ 52148 h 3639116"/>
              <a:gd name="connsiteX2" fmla="*/ 1599591 w 1599591"/>
              <a:gd name="connsiteY2" fmla="*/ 41 h 3639116"/>
              <a:gd name="connsiteX3" fmla="*/ 1599591 w 1599591"/>
              <a:gd name="connsiteY3" fmla="*/ 3639116 h 3639116"/>
              <a:gd name="connsiteX4" fmla="*/ 0 w 1599591"/>
              <a:gd name="connsiteY4" fmla="*/ 3639116 h 3639116"/>
              <a:gd name="connsiteX5" fmla="*/ 0 w 1599591"/>
              <a:gd name="connsiteY5" fmla="*/ 41 h 3639116"/>
              <a:gd name="connsiteX0" fmla="*/ 0 w 1599591"/>
              <a:gd name="connsiteY0" fmla="*/ 33 h 3639108"/>
              <a:gd name="connsiteX1" fmla="*/ 274310 w 1599591"/>
              <a:gd name="connsiteY1" fmla="*/ 79193 h 3639108"/>
              <a:gd name="connsiteX2" fmla="*/ 1599591 w 1599591"/>
              <a:gd name="connsiteY2" fmla="*/ 33 h 3639108"/>
              <a:gd name="connsiteX3" fmla="*/ 1599591 w 1599591"/>
              <a:gd name="connsiteY3" fmla="*/ 3639108 h 3639108"/>
              <a:gd name="connsiteX4" fmla="*/ 0 w 1599591"/>
              <a:gd name="connsiteY4" fmla="*/ 3639108 h 3639108"/>
              <a:gd name="connsiteX5" fmla="*/ 0 w 1599591"/>
              <a:gd name="connsiteY5" fmla="*/ 33 h 3639108"/>
              <a:gd name="connsiteX0" fmla="*/ 0 w 1599591"/>
              <a:gd name="connsiteY0" fmla="*/ 33 h 3639108"/>
              <a:gd name="connsiteX1" fmla="*/ 274310 w 1599591"/>
              <a:gd name="connsiteY1" fmla="*/ 79193 h 3639108"/>
              <a:gd name="connsiteX2" fmla="*/ 1599591 w 1599591"/>
              <a:gd name="connsiteY2" fmla="*/ 33 h 3639108"/>
              <a:gd name="connsiteX3" fmla="*/ 1599591 w 1599591"/>
              <a:gd name="connsiteY3" fmla="*/ 3639108 h 3639108"/>
              <a:gd name="connsiteX4" fmla="*/ 0 w 1599591"/>
              <a:gd name="connsiteY4" fmla="*/ 3639108 h 3639108"/>
              <a:gd name="connsiteX5" fmla="*/ 0 w 1599591"/>
              <a:gd name="connsiteY5" fmla="*/ 33 h 3639108"/>
              <a:gd name="connsiteX0" fmla="*/ 0 w 1599591"/>
              <a:gd name="connsiteY0" fmla="*/ 535655 h 3639075"/>
              <a:gd name="connsiteX1" fmla="*/ 274310 w 1599591"/>
              <a:gd name="connsiteY1" fmla="*/ 79160 h 3639075"/>
              <a:gd name="connsiteX2" fmla="*/ 1599591 w 1599591"/>
              <a:gd name="connsiteY2" fmla="*/ 0 h 3639075"/>
              <a:gd name="connsiteX3" fmla="*/ 1599591 w 1599591"/>
              <a:gd name="connsiteY3" fmla="*/ 3639075 h 3639075"/>
              <a:gd name="connsiteX4" fmla="*/ 0 w 1599591"/>
              <a:gd name="connsiteY4" fmla="*/ 3639075 h 3639075"/>
              <a:gd name="connsiteX5" fmla="*/ 0 w 1599591"/>
              <a:gd name="connsiteY5" fmla="*/ 535655 h 3639075"/>
              <a:gd name="connsiteX0" fmla="*/ 0 w 1599591"/>
              <a:gd name="connsiteY0" fmla="*/ 535655 h 3639075"/>
              <a:gd name="connsiteX1" fmla="*/ 274310 w 1599591"/>
              <a:gd name="connsiteY1" fmla="*/ 79160 h 3639075"/>
              <a:gd name="connsiteX2" fmla="*/ 1599591 w 1599591"/>
              <a:gd name="connsiteY2" fmla="*/ 0 h 3639075"/>
              <a:gd name="connsiteX3" fmla="*/ 1599591 w 1599591"/>
              <a:gd name="connsiteY3" fmla="*/ 3639075 h 3639075"/>
              <a:gd name="connsiteX4" fmla="*/ 0 w 1599591"/>
              <a:gd name="connsiteY4" fmla="*/ 3639075 h 3639075"/>
              <a:gd name="connsiteX5" fmla="*/ 0 w 1599591"/>
              <a:gd name="connsiteY5" fmla="*/ 535655 h 3639075"/>
              <a:gd name="connsiteX0" fmla="*/ 0 w 1603078"/>
              <a:gd name="connsiteY0" fmla="*/ 466801 h 3570221"/>
              <a:gd name="connsiteX1" fmla="*/ 274310 w 1603078"/>
              <a:gd name="connsiteY1" fmla="*/ 10306 h 3570221"/>
              <a:gd name="connsiteX2" fmla="*/ 1603078 w 1603078"/>
              <a:gd name="connsiteY2" fmla="*/ 138634 h 3570221"/>
              <a:gd name="connsiteX3" fmla="*/ 1599591 w 1603078"/>
              <a:gd name="connsiteY3" fmla="*/ 3570221 h 3570221"/>
              <a:gd name="connsiteX4" fmla="*/ 0 w 1603078"/>
              <a:gd name="connsiteY4" fmla="*/ 3570221 h 3570221"/>
              <a:gd name="connsiteX5" fmla="*/ 0 w 1603078"/>
              <a:gd name="connsiteY5" fmla="*/ 466801 h 3570221"/>
              <a:gd name="connsiteX0" fmla="*/ 0 w 1603078"/>
              <a:gd name="connsiteY0" fmla="*/ 469297 h 3572717"/>
              <a:gd name="connsiteX1" fmla="*/ 274310 w 1603078"/>
              <a:gd name="connsiteY1" fmla="*/ 12802 h 3572717"/>
              <a:gd name="connsiteX2" fmla="*/ 1603078 w 1603078"/>
              <a:gd name="connsiteY2" fmla="*/ 141130 h 3572717"/>
              <a:gd name="connsiteX3" fmla="*/ 1599591 w 1603078"/>
              <a:gd name="connsiteY3" fmla="*/ 3572717 h 3572717"/>
              <a:gd name="connsiteX4" fmla="*/ 0 w 1603078"/>
              <a:gd name="connsiteY4" fmla="*/ 3572717 h 3572717"/>
              <a:gd name="connsiteX5" fmla="*/ 0 w 1603078"/>
              <a:gd name="connsiteY5" fmla="*/ 469297 h 3572717"/>
              <a:gd name="connsiteX0" fmla="*/ 0 w 1603078"/>
              <a:gd name="connsiteY0" fmla="*/ 337689 h 3441109"/>
              <a:gd name="connsiteX1" fmla="*/ 166190 w 1603078"/>
              <a:gd name="connsiteY1" fmla="*/ 70375 h 3441109"/>
              <a:gd name="connsiteX2" fmla="*/ 1603078 w 1603078"/>
              <a:gd name="connsiteY2" fmla="*/ 9522 h 3441109"/>
              <a:gd name="connsiteX3" fmla="*/ 1599591 w 1603078"/>
              <a:gd name="connsiteY3" fmla="*/ 3441109 h 3441109"/>
              <a:gd name="connsiteX4" fmla="*/ 0 w 1603078"/>
              <a:gd name="connsiteY4" fmla="*/ 3441109 h 3441109"/>
              <a:gd name="connsiteX5" fmla="*/ 0 w 1603078"/>
              <a:gd name="connsiteY5" fmla="*/ 337689 h 3441109"/>
              <a:gd name="connsiteX0" fmla="*/ 0 w 1603078"/>
              <a:gd name="connsiteY0" fmla="*/ 337689 h 3441109"/>
              <a:gd name="connsiteX1" fmla="*/ 166190 w 1603078"/>
              <a:gd name="connsiteY1" fmla="*/ 70375 h 3441109"/>
              <a:gd name="connsiteX2" fmla="*/ 1603078 w 1603078"/>
              <a:gd name="connsiteY2" fmla="*/ 9522 h 3441109"/>
              <a:gd name="connsiteX3" fmla="*/ 1599591 w 1603078"/>
              <a:gd name="connsiteY3" fmla="*/ 3441109 h 3441109"/>
              <a:gd name="connsiteX4" fmla="*/ 0 w 1603078"/>
              <a:gd name="connsiteY4" fmla="*/ 3441109 h 3441109"/>
              <a:gd name="connsiteX5" fmla="*/ 0 w 1603078"/>
              <a:gd name="connsiteY5" fmla="*/ 337689 h 3441109"/>
              <a:gd name="connsiteX0" fmla="*/ 41853 w 1603078"/>
              <a:gd name="connsiteY0" fmla="*/ 365150 h 3441109"/>
              <a:gd name="connsiteX1" fmla="*/ 166190 w 1603078"/>
              <a:gd name="connsiteY1" fmla="*/ 70375 h 3441109"/>
              <a:gd name="connsiteX2" fmla="*/ 1603078 w 1603078"/>
              <a:gd name="connsiteY2" fmla="*/ 9522 h 3441109"/>
              <a:gd name="connsiteX3" fmla="*/ 1599591 w 1603078"/>
              <a:gd name="connsiteY3" fmla="*/ 3441109 h 3441109"/>
              <a:gd name="connsiteX4" fmla="*/ 0 w 1603078"/>
              <a:gd name="connsiteY4" fmla="*/ 3441109 h 3441109"/>
              <a:gd name="connsiteX5" fmla="*/ 41853 w 1603078"/>
              <a:gd name="connsiteY5" fmla="*/ 365150 h 3441109"/>
              <a:gd name="connsiteX0" fmla="*/ 41853 w 1603078"/>
              <a:gd name="connsiteY0" fmla="*/ 365150 h 3441109"/>
              <a:gd name="connsiteX1" fmla="*/ 166190 w 1603078"/>
              <a:gd name="connsiteY1" fmla="*/ 70375 h 3441109"/>
              <a:gd name="connsiteX2" fmla="*/ 1603078 w 1603078"/>
              <a:gd name="connsiteY2" fmla="*/ 9522 h 3441109"/>
              <a:gd name="connsiteX3" fmla="*/ 1599591 w 1603078"/>
              <a:gd name="connsiteY3" fmla="*/ 3441109 h 3441109"/>
              <a:gd name="connsiteX4" fmla="*/ 0 w 1603078"/>
              <a:gd name="connsiteY4" fmla="*/ 3441109 h 3441109"/>
              <a:gd name="connsiteX5" fmla="*/ 41853 w 1603078"/>
              <a:gd name="connsiteY5" fmla="*/ 365150 h 3441109"/>
              <a:gd name="connsiteX0" fmla="*/ 41853 w 1603078"/>
              <a:gd name="connsiteY0" fmla="*/ 365150 h 3441109"/>
              <a:gd name="connsiteX1" fmla="*/ 166190 w 1603078"/>
              <a:gd name="connsiteY1" fmla="*/ 70375 h 3441109"/>
              <a:gd name="connsiteX2" fmla="*/ 1603078 w 1603078"/>
              <a:gd name="connsiteY2" fmla="*/ 9522 h 3441109"/>
              <a:gd name="connsiteX3" fmla="*/ 1599591 w 1603078"/>
              <a:gd name="connsiteY3" fmla="*/ 3441109 h 3441109"/>
              <a:gd name="connsiteX4" fmla="*/ 0 w 1603078"/>
              <a:gd name="connsiteY4" fmla="*/ 3441109 h 3441109"/>
              <a:gd name="connsiteX5" fmla="*/ 41853 w 1603078"/>
              <a:gd name="connsiteY5" fmla="*/ 365150 h 3441109"/>
              <a:gd name="connsiteX0" fmla="*/ 41853 w 1603078"/>
              <a:gd name="connsiteY0" fmla="*/ 363861 h 3439820"/>
              <a:gd name="connsiteX1" fmla="*/ 166190 w 1603078"/>
              <a:gd name="connsiteY1" fmla="*/ 69086 h 3439820"/>
              <a:gd name="connsiteX2" fmla="*/ 1603078 w 1603078"/>
              <a:gd name="connsiteY2" fmla="*/ 8233 h 3439820"/>
              <a:gd name="connsiteX3" fmla="*/ 1599591 w 1603078"/>
              <a:gd name="connsiteY3" fmla="*/ 3439820 h 3439820"/>
              <a:gd name="connsiteX4" fmla="*/ 0 w 1603078"/>
              <a:gd name="connsiteY4" fmla="*/ 3439820 h 3439820"/>
              <a:gd name="connsiteX5" fmla="*/ 41853 w 1603078"/>
              <a:gd name="connsiteY5" fmla="*/ 363861 h 3439820"/>
              <a:gd name="connsiteX0" fmla="*/ 41853 w 1603078"/>
              <a:gd name="connsiteY0" fmla="*/ 379683 h 3455642"/>
              <a:gd name="connsiteX1" fmla="*/ 166190 w 1603078"/>
              <a:gd name="connsiteY1" fmla="*/ 84908 h 3455642"/>
              <a:gd name="connsiteX2" fmla="*/ 1603078 w 1603078"/>
              <a:gd name="connsiteY2" fmla="*/ 24055 h 3455642"/>
              <a:gd name="connsiteX3" fmla="*/ 1599591 w 1603078"/>
              <a:gd name="connsiteY3" fmla="*/ 3455642 h 3455642"/>
              <a:gd name="connsiteX4" fmla="*/ 0 w 1603078"/>
              <a:gd name="connsiteY4" fmla="*/ 3455642 h 3455642"/>
              <a:gd name="connsiteX5" fmla="*/ 41853 w 1603078"/>
              <a:gd name="connsiteY5" fmla="*/ 379683 h 3455642"/>
              <a:gd name="connsiteX0" fmla="*/ 41853 w 1603078"/>
              <a:gd name="connsiteY0" fmla="*/ 389068 h 3465027"/>
              <a:gd name="connsiteX1" fmla="*/ 166190 w 1603078"/>
              <a:gd name="connsiteY1" fmla="*/ 94293 h 3465027"/>
              <a:gd name="connsiteX2" fmla="*/ 1603078 w 1603078"/>
              <a:gd name="connsiteY2" fmla="*/ 33440 h 3465027"/>
              <a:gd name="connsiteX3" fmla="*/ 1599591 w 1603078"/>
              <a:gd name="connsiteY3" fmla="*/ 3465027 h 3465027"/>
              <a:gd name="connsiteX4" fmla="*/ 0 w 1603078"/>
              <a:gd name="connsiteY4" fmla="*/ 3465027 h 3465027"/>
              <a:gd name="connsiteX5" fmla="*/ 41853 w 1603078"/>
              <a:gd name="connsiteY5" fmla="*/ 389068 h 3465027"/>
              <a:gd name="connsiteX0" fmla="*/ 41853 w 1603078"/>
              <a:gd name="connsiteY0" fmla="*/ 378348 h 3454307"/>
              <a:gd name="connsiteX1" fmla="*/ 166190 w 1603078"/>
              <a:gd name="connsiteY1" fmla="*/ 83573 h 3454307"/>
              <a:gd name="connsiteX2" fmla="*/ 1603078 w 1603078"/>
              <a:gd name="connsiteY2" fmla="*/ 22720 h 3454307"/>
              <a:gd name="connsiteX3" fmla="*/ 1599591 w 1603078"/>
              <a:gd name="connsiteY3" fmla="*/ 3454307 h 3454307"/>
              <a:gd name="connsiteX4" fmla="*/ 0 w 1603078"/>
              <a:gd name="connsiteY4" fmla="*/ 3454307 h 3454307"/>
              <a:gd name="connsiteX5" fmla="*/ 41853 w 1603078"/>
              <a:gd name="connsiteY5" fmla="*/ 378348 h 3454307"/>
              <a:gd name="connsiteX0" fmla="*/ 41853 w 1603078"/>
              <a:gd name="connsiteY0" fmla="*/ 383698 h 3459657"/>
              <a:gd name="connsiteX1" fmla="*/ 166190 w 1603078"/>
              <a:gd name="connsiteY1" fmla="*/ 88923 h 3459657"/>
              <a:gd name="connsiteX2" fmla="*/ 1603078 w 1603078"/>
              <a:gd name="connsiteY2" fmla="*/ 28070 h 3459657"/>
              <a:gd name="connsiteX3" fmla="*/ 1599591 w 1603078"/>
              <a:gd name="connsiteY3" fmla="*/ 3459657 h 3459657"/>
              <a:gd name="connsiteX4" fmla="*/ 0 w 1603078"/>
              <a:gd name="connsiteY4" fmla="*/ 3459657 h 3459657"/>
              <a:gd name="connsiteX5" fmla="*/ 41853 w 1603078"/>
              <a:gd name="connsiteY5" fmla="*/ 383698 h 3459657"/>
              <a:gd name="connsiteX0" fmla="*/ 41853 w 1603078"/>
              <a:gd name="connsiteY0" fmla="*/ 371700 h 3447659"/>
              <a:gd name="connsiteX1" fmla="*/ 166190 w 1603078"/>
              <a:gd name="connsiteY1" fmla="*/ 76925 h 3447659"/>
              <a:gd name="connsiteX2" fmla="*/ 1603078 w 1603078"/>
              <a:gd name="connsiteY2" fmla="*/ 16072 h 3447659"/>
              <a:gd name="connsiteX3" fmla="*/ 1599591 w 1603078"/>
              <a:gd name="connsiteY3" fmla="*/ 3447659 h 3447659"/>
              <a:gd name="connsiteX4" fmla="*/ 0 w 1603078"/>
              <a:gd name="connsiteY4" fmla="*/ 3447659 h 3447659"/>
              <a:gd name="connsiteX5" fmla="*/ 41853 w 1603078"/>
              <a:gd name="connsiteY5" fmla="*/ 371700 h 3447659"/>
              <a:gd name="connsiteX0" fmla="*/ 41853 w 1603078"/>
              <a:gd name="connsiteY0" fmla="*/ 380582 h 3456541"/>
              <a:gd name="connsiteX1" fmla="*/ 218506 w 1603078"/>
              <a:gd name="connsiteY1" fmla="*/ 52242 h 3456541"/>
              <a:gd name="connsiteX2" fmla="*/ 1603078 w 1603078"/>
              <a:gd name="connsiteY2" fmla="*/ 24954 h 3456541"/>
              <a:gd name="connsiteX3" fmla="*/ 1599591 w 1603078"/>
              <a:gd name="connsiteY3" fmla="*/ 3456541 h 3456541"/>
              <a:gd name="connsiteX4" fmla="*/ 0 w 1603078"/>
              <a:gd name="connsiteY4" fmla="*/ 3456541 h 3456541"/>
              <a:gd name="connsiteX5" fmla="*/ 41853 w 1603078"/>
              <a:gd name="connsiteY5" fmla="*/ 380582 h 3456541"/>
              <a:gd name="connsiteX0" fmla="*/ 41853 w 1603078"/>
              <a:gd name="connsiteY0" fmla="*/ 380582 h 3456541"/>
              <a:gd name="connsiteX1" fmla="*/ 218506 w 1603078"/>
              <a:gd name="connsiteY1" fmla="*/ 52242 h 3456541"/>
              <a:gd name="connsiteX2" fmla="*/ 1603078 w 1603078"/>
              <a:gd name="connsiteY2" fmla="*/ 24954 h 3456541"/>
              <a:gd name="connsiteX3" fmla="*/ 1599591 w 1603078"/>
              <a:gd name="connsiteY3" fmla="*/ 3456541 h 3456541"/>
              <a:gd name="connsiteX4" fmla="*/ 0 w 1603078"/>
              <a:gd name="connsiteY4" fmla="*/ 3456541 h 3456541"/>
              <a:gd name="connsiteX5" fmla="*/ 41853 w 1603078"/>
              <a:gd name="connsiteY5" fmla="*/ 380582 h 3456541"/>
              <a:gd name="connsiteX0" fmla="*/ 41853 w 1603078"/>
              <a:gd name="connsiteY0" fmla="*/ 374253 h 3450212"/>
              <a:gd name="connsiteX1" fmla="*/ 173165 w 1603078"/>
              <a:gd name="connsiteY1" fmla="*/ 67273 h 3450212"/>
              <a:gd name="connsiteX2" fmla="*/ 1603078 w 1603078"/>
              <a:gd name="connsiteY2" fmla="*/ 18625 h 3450212"/>
              <a:gd name="connsiteX3" fmla="*/ 1599591 w 1603078"/>
              <a:gd name="connsiteY3" fmla="*/ 3450212 h 3450212"/>
              <a:gd name="connsiteX4" fmla="*/ 0 w 1603078"/>
              <a:gd name="connsiteY4" fmla="*/ 3450212 h 3450212"/>
              <a:gd name="connsiteX5" fmla="*/ 41853 w 1603078"/>
              <a:gd name="connsiteY5" fmla="*/ 374253 h 3450212"/>
              <a:gd name="connsiteX0" fmla="*/ 41853 w 1603078"/>
              <a:gd name="connsiteY0" fmla="*/ 374253 h 3450212"/>
              <a:gd name="connsiteX1" fmla="*/ 173165 w 1603078"/>
              <a:gd name="connsiteY1" fmla="*/ 67273 h 3450212"/>
              <a:gd name="connsiteX2" fmla="*/ 1603078 w 1603078"/>
              <a:gd name="connsiteY2" fmla="*/ 18625 h 3450212"/>
              <a:gd name="connsiteX3" fmla="*/ 1599591 w 1603078"/>
              <a:gd name="connsiteY3" fmla="*/ 3450212 h 3450212"/>
              <a:gd name="connsiteX4" fmla="*/ 0 w 1603078"/>
              <a:gd name="connsiteY4" fmla="*/ 3450212 h 3450212"/>
              <a:gd name="connsiteX5" fmla="*/ 41853 w 1603078"/>
              <a:gd name="connsiteY5" fmla="*/ 374253 h 3450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3078" h="3450212">
                <a:moveTo>
                  <a:pt x="41853" y="374253"/>
                </a:moveTo>
                <a:cubicBezTo>
                  <a:pt x="91808" y="371783"/>
                  <a:pt x="81094" y="256819"/>
                  <a:pt x="173165" y="67273"/>
                </a:cubicBezTo>
                <a:cubicBezTo>
                  <a:pt x="609515" y="8422"/>
                  <a:pt x="-286104" y="-22115"/>
                  <a:pt x="1603078" y="18625"/>
                </a:cubicBezTo>
                <a:cubicBezTo>
                  <a:pt x="1601916" y="1162487"/>
                  <a:pt x="1600753" y="2306350"/>
                  <a:pt x="1599591" y="3450212"/>
                </a:cubicBezTo>
                <a:lnTo>
                  <a:pt x="0" y="3450212"/>
                </a:lnTo>
                <a:cubicBezTo>
                  <a:pt x="13951" y="2424892"/>
                  <a:pt x="-13951" y="1405676"/>
                  <a:pt x="41853" y="374253"/>
                </a:cubicBezTo>
                <a:close/>
              </a:path>
            </a:pathLst>
          </a:custGeom>
          <a:solidFill>
            <a:srgbClr val="FF0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2D7CD3E-6395-7043-B806-DF7AD037110F}"/>
              </a:ext>
            </a:extLst>
          </p:cNvPr>
          <p:cNvSpPr/>
          <p:nvPr/>
        </p:nvSpPr>
        <p:spPr>
          <a:xfrm>
            <a:off x="7094997" y="3059017"/>
            <a:ext cx="1599591" cy="3639075"/>
          </a:xfrm>
          <a:custGeom>
            <a:avLst/>
            <a:gdLst>
              <a:gd name="connsiteX0" fmla="*/ 0 w 1599591"/>
              <a:gd name="connsiteY0" fmla="*/ 0 h 3639075"/>
              <a:gd name="connsiteX1" fmla="*/ 1599591 w 1599591"/>
              <a:gd name="connsiteY1" fmla="*/ 0 h 3639075"/>
              <a:gd name="connsiteX2" fmla="*/ 1599591 w 1599591"/>
              <a:gd name="connsiteY2" fmla="*/ 3639075 h 3639075"/>
              <a:gd name="connsiteX3" fmla="*/ 0 w 1599591"/>
              <a:gd name="connsiteY3" fmla="*/ 3639075 h 3639075"/>
              <a:gd name="connsiteX4" fmla="*/ 0 w 1599591"/>
              <a:gd name="connsiteY4" fmla="*/ 0 h 3639075"/>
              <a:gd name="connsiteX0" fmla="*/ 0 w 1599591"/>
              <a:gd name="connsiteY0" fmla="*/ 77 h 3639152"/>
              <a:gd name="connsiteX1" fmla="*/ 252667 w 1599591"/>
              <a:gd name="connsiteY1" fmla="*/ 52184 h 3639152"/>
              <a:gd name="connsiteX2" fmla="*/ 1599591 w 1599591"/>
              <a:gd name="connsiteY2" fmla="*/ 77 h 3639152"/>
              <a:gd name="connsiteX3" fmla="*/ 1599591 w 1599591"/>
              <a:gd name="connsiteY3" fmla="*/ 3639152 h 3639152"/>
              <a:gd name="connsiteX4" fmla="*/ 0 w 1599591"/>
              <a:gd name="connsiteY4" fmla="*/ 3639152 h 3639152"/>
              <a:gd name="connsiteX5" fmla="*/ 0 w 1599591"/>
              <a:gd name="connsiteY5" fmla="*/ 77 h 3639152"/>
              <a:gd name="connsiteX0" fmla="*/ 0 w 1599591"/>
              <a:gd name="connsiteY0" fmla="*/ 41 h 3639116"/>
              <a:gd name="connsiteX1" fmla="*/ 252667 w 1599591"/>
              <a:gd name="connsiteY1" fmla="*/ 52148 h 3639116"/>
              <a:gd name="connsiteX2" fmla="*/ 1599591 w 1599591"/>
              <a:gd name="connsiteY2" fmla="*/ 41 h 3639116"/>
              <a:gd name="connsiteX3" fmla="*/ 1599591 w 1599591"/>
              <a:gd name="connsiteY3" fmla="*/ 3639116 h 3639116"/>
              <a:gd name="connsiteX4" fmla="*/ 0 w 1599591"/>
              <a:gd name="connsiteY4" fmla="*/ 3639116 h 3639116"/>
              <a:gd name="connsiteX5" fmla="*/ 0 w 1599591"/>
              <a:gd name="connsiteY5" fmla="*/ 41 h 3639116"/>
              <a:gd name="connsiteX0" fmla="*/ 0 w 1599591"/>
              <a:gd name="connsiteY0" fmla="*/ 33 h 3639108"/>
              <a:gd name="connsiteX1" fmla="*/ 274310 w 1599591"/>
              <a:gd name="connsiteY1" fmla="*/ 79193 h 3639108"/>
              <a:gd name="connsiteX2" fmla="*/ 1599591 w 1599591"/>
              <a:gd name="connsiteY2" fmla="*/ 33 h 3639108"/>
              <a:gd name="connsiteX3" fmla="*/ 1599591 w 1599591"/>
              <a:gd name="connsiteY3" fmla="*/ 3639108 h 3639108"/>
              <a:gd name="connsiteX4" fmla="*/ 0 w 1599591"/>
              <a:gd name="connsiteY4" fmla="*/ 3639108 h 3639108"/>
              <a:gd name="connsiteX5" fmla="*/ 0 w 1599591"/>
              <a:gd name="connsiteY5" fmla="*/ 33 h 3639108"/>
              <a:gd name="connsiteX0" fmla="*/ 0 w 1599591"/>
              <a:gd name="connsiteY0" fmla="*/ 33 h 3639108"/>
              <a:gd name="connsiteX1" fmla="*/ 274310 w 1599591"/>
              <a:gd name="connsiteY1" fmla="*/ 79193 h 3639108"/>
              <a:gd name="connsiteX2" fmla="*/ 1599591 w 1599591"/>
              <a:gd name="connsiteY2" fmla="*/ 33 h 3639108"/>
              <a:gd name="connsiteX3" fmla="*/ 1599591 w 1599591"/>
              <a:gd name="connsiteY3" fmla="*/ 3639108 h 3639108"/>
              <a:gd name="connsiteX4" fmla="*/ 0 w 1599591"/>
              <a:gd name="connsiteY4" fmla="*/ 3639108 h 3639108"/>
              <a:gd name="connsiteX5" fmla="*/ 0 w 1599591"/>
              <a:gd name="connsiteY5" fmla="*/ 33 h 3639108"/>
              <a:gd name="connsiteX0" fmla="*/ 0 w 1599591"/>
              <a:gd name="connsiteY0" fmla="*/ 535655 h 3639075"/>
              <a:gd name="connsiteX1" fmla="*/ 274310 w 1599591"/>
              <a:gd name="connsiteY1" fmla="*/ 79160 h 3639075"/>
              <a:gd name="connsiteX2" fmla="*/ 1599591 w 1599591"/>
              <a:gd name="connsiteY2" fmla="*/ 0 h 3639075"/>
              <a:gd name="connsiteX3" fmla="*/ 1599591 w 1599591"/>
              <a:gd name="connsiteY3" fmla="*/ 3639075 h 3639075"/>
              <a:gd name="connsiteX4" fmla="*/ 0 w 1599591"/>
              <a:gd name="connsiteY4" fmla="*/ 3639075 h 3639075"/>
              <a:gd name="connsiteX5" fmla="*/ 0 w 1599591"/>
              <a:gd name="connsiteY5" fmla="*/ 535655 h 3639075"/>
              <a:gd name="connsiteX0" fmla="*/ 0 w 1599591"/>
              <a:gd name="connsiteY0" fmla="*/ 535655 h 3639075"/>
              <a:gd name="connsiteX1" fmla="*/ 274310 w 1599591"/>
              <a:gd name="connsiteY1" fmla="*/ 79160 h 3639075"/>
              <a:gd name="connsiteX2" fmla="*/ 1599591 w 1599591"/>
              <a:gd name="connsiteY2" fmla="*/ 0 h 3639075"/>
              <a:gd name="connsiteX3" fmla="*/ 1599591 w 1599591"/>
              <a:gd name="connsiteY3" fmla="*/ 3639075 h 3639075"/>
              <a:gd name="connsiteX4" fmla="*/ 0 w 1599591"/>
              <a:gd name="connsiteY4" fmla="*/ 3639075 h 3639075"/>
              <a:gd name="connsiteX5" fmla="*/ 0 w 1599591"/>
              <a:gd name="connsiteY5" fmla="*/ 535655 h 36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9591" h="3639075">
                <a:moveTo>
                  <a:pt x="0" y="535655"/>
                </a:moveTo>
                <a:cubicBezTo>
                  <a:pt x="49955" y="533185"/>
                  <a:pt x="143872" y="241244"/>
                  <a:pt x="274310" y="79160"/>
                </a:cubicBezTo>
                <a:cubicBezTo>
                  <a:pt x="710660" y="20309"/>
                  <a:pt x="1157831" y="26387"/>
                  <a:pt x="1599591" y="0"/>
                </a:cubicBezTo>
                <a:lnTo>
                  <a:pt x="1599591" y="3639075"/>
                </a:lnTo>
                <a:lnTo>
                  <a:pt x="0" y="3639075"/>
                </a:lnTo>
                <a:lnTo>
                  <a:pt x="0" y="535655"/>
                </a:lnTo>
                <a:close/>
              </a:path>
            </a:pathLst>
          </a:custGeom>
          <a:solidFill>
            <a:srgbClr val="418107">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F2FC66F-A176-A943-8E78-4CDD20577FFD}"/>
              </a:ext>
            </a:extLst>
          </p:cNvPr>
          <p:cNvSpPr/>
          <p:nvPr/>
        </p:nvSpPr>
        <p:spPr>
          <a:xfrm>
            <a:off x="2802050" y="4804204"/>
            <a:ext cx="4292849" cy="1891869"/>
          </a:xfrm>
          <a:custGeom>
            <a:avLst/>
            <a:gdLst>
              <a:gd name="connsiteX0" fmla="*/ 0 w 4292849"/>
              <a:gd name="connsiteY0" fmla="*/ 0 h 1831899"/>
              <a:gd name="connsiteX1" fmla="*/ 4292849 w 4292849"/>
              <a:gd name="connsiteY1" fmla="*/ 0 h 1831899"/>
              <a:gd name="connsiteX2" fmla="*/ 4292849 w 4292849"/>
              <a:gd name="connsiteY2" fmla="*/ 1831899 h 1831899"/>
              <a:gd name="connsiteX3" fmla="*/ 0 w 4292849"/>
              <a:gd name="connsiteY3" fmla="*/ 1831899 h 1831899"/>
              <a:gd name="connsiteX4" fmla="*/ 0 w 4292849"/>
              <a:gd name="connsiteY4" fmla="*/ 0 h 1831899"/>
              <a:gd name="connsiteX0" fmla="*/ 0 w 4292849"/>
              <a:gd name="connsiteY0" fmla="*/ 0 h 1831899"/>
              <a:gd name="connsiteX1" fmla="*/ 4292849 w 4292849"/>
              <a:gd name="connsiteY1" fmla="*/ 0 h 1831899"/>
              <a:gd name="connsiteX2" fmla="*/ 4292849 w 4292849"/>
              <a:gd name="connsiteY2" fmla="*/ 1831899 h 1831899"/>
              <a:gd name="connsiteX3" fmla="*/ 0 w 4292849"/>
              <a:gd name="connsiteY3" fmla="*/ 1831899 h 1831899"/>
              <a:gd name="connsiteX4" fmla="*/ 0 w 4292849"/>
              <a:gd name="connsiteY4" fmla="*/ 0 h 1831899"/>
              <a:gd name="connsiteX0" fmla="*/ 94 w 4292943"/>
              <a:gd name="connsiteY0" fmla="*/ 0 h 1831899"/>
              <a:gd name="connsiteX1" fmla="*/ 4292943 w 4292943"/>
              <a:gd name="connsiteY1" fmla="*/ 0 h 1831899"/>
              <a:gd name="connsiteX2" fmla="*/ 4292943 w 4292943"/>
              <a:gd name="connsiteY2" fmla="*/ 1831899 h 1831899"/>
              <a:gd name="connsiteX3" fmla="*/ 94 w 4292943"/>
              <a:gd name="connsiteY3" fmla="*/ 1831899 h 1831899"/>
              <a:gd name="connsiteX4" fmla="*/ 94 w 4292943"/>
              <a:gd name="connsiteY4" fmla="*/ 0 h 1831899"/>
              <a:gd name="connsiteX0" fmla="*/ 3941 w 4296790"/>
              <a:gd name="connsiteY0" fmla="*/ 0 h 1831899"/>
              <a:gd name="connsiteX1" fmla="*/ 4296790 w 4296790"/>
              <a:gd name="connsiteY1" fmla="*/ 0 h 1831899"/>
              <a:gd name="connsiteX2" fmla="*/ 4296790 w 4296790"/>
              <a:gd name="connsiteY2" fmla="*/ 1831899 h 1831899"/>
              <a:gd name="connsiteX3" fmla="*/ 3941 w 4296790"/>
              <a:gd name="connsiteY3" fmla="*/ 1831899 h 1831899"/>
              <a:gd name="connsiteX4" fmla="*/ 3941 w 4296790"/>
              <a:gd name="connsiteY4" fmla="*/ 0 h 1831899"/>
              <a:gd name="connsiteX0" fmla="*/ 3368 w 4296217"/>
              <a:gd name="connsiteY0" fmla="*/ 0 h 1831899"/>
              <a:gd name="connsiteX1" fmla="*/ 4296217 w 4296217"/>
              <a:gd name="connsiteY1" fmla="*/ 0 h 1831899"/>
              <a:gd name="connsiteX2" fmla="*/ 4296217 w 4296217"/>
              <a:gd name="connsiteY2" fmla="*/ 1831899 h 1831899"/>
              <a:gd name="connsiteX3" fmla="*/ 3368 w 4296217"/>
              <a:gd name="connsiteY3" fmla="*/ 1831899 h 1831899"/>
              <a:gd name="connsiteX4" fmla="*/ 3368 w 4296217"/>
              <a:gd name="connsiteY4" fmla="*/ 0 h 1831899"/>
              <a:gd name="connsiteX0" fmla="*/ 0 w 4292849"/>
              <a:gd name="connsiteY0" fmla="*/ 40660 h 1872559"/>
              <a:gd name="connsiteX1" fmla="*/ 3149666 w 4292849"/>
              <a:gd name="connsiteY1" fmla="*/ 798151 h 1872559"/>
              <a:gd name="connsiteX2" fmla="*/ 4292849 w 4292849"/>
              <a:gd name="connsiteY2" fmla="*/ 40660 h 1872559"/>
              <a:gd name="connsiteX3" fmla="*/ 4292849 w 4292849"/>
              <a:gd name="connsiteY3" fmla="*/ 1872559 h 1872559"/>
              <a:gd name="connsiteX4" fmla="*/ 0 w 4292849"/>
              <a:gd name="connsiteY4" fmla="*/ 1872559 h 1872559"/>
              <a:gd name="connsiteX5" fmla="*/ 0 w 4292849"/>
              <a:gd name="connsiteY5" fmla="*/ 40660 h 1872559"/>
              <a:gd name="connsiteX0" fmla="*/ 0 w 4292849"/>
              <a:gd name="connsiteY0" fmla="*/ 40847 h 1872746"/>
              <a:gd name="connsiteX1" fmla="*/ 3690731 w 4292849"/>
              <a:gd name="connsiteY1" fmla="*/ 792927 h 1872746"/>
              <a:gd name="connsiteX2" fmla="*/ 4292849 w 4292849"/>
              <a:gd name="connsiteY2" fmla="*/ 40847 h 1872746"/>
              <a:gd name="connsiteX3" fmla="*/ 4292849 w 4292849"/>
              <a:gd name="connsiteY3" fmla="*/ 1872746 h 1872746"/>
              <a:gd name="connsiteX4" fmla="*/ 0 w 4292849"/>
              <a:gd name="connsiteY4" fmla="*/ 1872746 h 1872746"/>
              <a:gd name="connsiteX5" fmla="*/ 0 w 4292849"/>
              <a:gd name="connsiteY5" fmla="*/ 40847 h 1872746"/>
              <a:gd name="connsiteX0" fmla="*/ 0 w 4292849"/>
              <a:gd name="connsiteY0" fmla="*/ 40847 h 1872746"/>
              <a:gd name="connsiteX1" fmla="*/ 3690731 w 4292849"/>
              <a:gd name="connsiteY1" fmla="*/ 792927 h 1872746"/>
              <a:gd name="connsiteX2" fmla="*/ 4292849 w 4292849"/>
              <a:gd name="connsiteY2" fmla="*/ 40847 h 1872746"/>
              <a:gd name="connsiteX3" fmla="*/ 4292849 w 4292849"/>
              <a:gd name="connsiteY3" fmla="*/ 1872746 h 1872746"/>
              <a:gd name="connsiteX4" fmla="*/ 0 w 4292849"/>
              <a:gd name="connsiteY4" fmla="*/ 1872746 h 1872746"/>
              <a:gd name="connsiteX5" fmla="*/ 0 w 4292849"/>
              <a:gd name="connsiteY5" fmla="*/ 40847 h 1872746"/>
              <a:gd name="connsiteX0" fmla="*/ 0 w 4292849"/>
              <a:gd name="connsiteY0" fmla="*/ 59970 h 1891869"/>
              <a:gd name="connsiteX1" fmla="*/ 411877 w 4292849"/>
              <a:gd name="connsiteY1" fmla="*/ 812051 h 1891869"/>
              <a:gd name="connsiteX2" fmla="*/ 3690731 w 4292849"/>
              <a:gd name="connsiteY2" fmla="*/ 812050 h 1891869"/>
              <a:gd name="connsiteX3" fmla="*/ 4292849 w 4292849"/>
              <a:gd name="connsiteY3" fmla="*/ 59970 h 1891869"/>
              <a:gd name="connsiteX4" fmla="*/ 4292849 w 4292849"/>
              <a:gd name="connsiteY4" fmla="*/ 1891869 h 1891869"/>
              <a:gd name="connsiteX5" fmla="*/ 0 w 4292849"/>
              <a:gd name="connsiteY5" fmla="*/ 1891869 h 1891869"/>
              <a:gd name="connsiteX6" fmla="*/ 0 w 4292849"/>
              <a:gd name="connsiteY6" fmla="*/ 59970 h 189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2849" h="1891869">
                <a:moveTo>
                  <a:pt x="0" y="59970"/>
                </a:moveTo>
                <a:cubicBezTo>
                  <a:pt x="132672" y="-241739"/>
                  <a:pt x="-203245" y="686704"/>
                  <a:pt x="411877" y="812051"/>
                </a:cubicBezTo>
                <a:cubicBezTo>
                  <a:pt x="1026999" y="937398"/>
                  <a:pt x="3107928" y="815657"/>
                  <a:pt x="3690731" y="812050"/>
                </a:cubicBezTo>
                <a:cubicBezTo>
                  <a:pt x="4406206" y="812050"/>
                  <a:pt x="4088792" y="-193044"/>
                  <a:pt x="4292849" y="59970"/>
                </a:cubicBezTo>
                <a:lnTo>
                  <a:pt x="4292849" y="1891869"/>
                </a:lnTo>
                <a:lnTo>
                  <a:pt x="0" y="1891869"/>
                </a:lnTo>
                <a:lnTo>
                  <a:pt x="0" y="59970"/>
                </a:lnTo>
                <a:close/>
              </a:path>
            </a:pathLst>
          </a:custGeom>
          <a:solidFill>
            <a:srgbClr val="2172BD">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504422-315C-134E-8D8D-41FFF9EA4B9E}"/>
              </a:ext>
            </a:extLst>
          </p:cNvPr>
          <p:cNvSpPr>
            <a:spLocks noGrp="1"/>
          </p:cNvSpPr>
          <p:nvPr>
            <p:ph type="title"/>
          </p:nvPr>
        </p:nvSpPr>
        <p:spPr/>
        <p:txBody>
          <a:bodyPr/>
          <a:lstStyle/>
          <a:p>
            <a:r>
              <a:rPr lang="en-US" b="1" dirty="0"/>
              <a:t>3. Polishing First Few Pages</a:t>
            </a:r>
          </a:p>
        </p:txBody>
      </p:sp>
      <p:pic>
        <p:nvPicPr>
          <p:cNvPr id="53" name="Picture 52">
            <a:extLst>
              <a:ext uri="{FF2B5EF4-FFF2-40B4-BE49-F238E27FC236}">
                <a16:creationId xmlns:a16="http://schemas.microsoft.com/office/drawing/2014/main" id="{3266771A-7F7D-8443-8070-83E79AEFF8C1}"/>
              </a:ext>
            </a:extLst>
          </p:cNvPr>
          <p:cNvPicPr>
            <a:picLocks noChangeAspect="1"/>
          </p:cNvPicPr>
          <p:nvPr/>
        </p:nvPicPr>
        <p:blipFill rotWithShape="1">
          <a:blip r:embed="rId4">
            <a:biLevel thresh="75000"/>
            <a:extLst>
              <a:ext uri="{BEBA8EAE-BF5A-486C-A8C5-ECC9F3942E4B}">
                <a14:imgProps xmlns:a14="http://schemas.microsoft.com/office/drawing/2010/main">
                  <a14:imgLayer r:embed="rId5">
                    <a14:imgEffect>
                      <a14:saturation sat="400000"/>
                    </a14:imgEffect>
                    <a14:imgEffect>
                      <a14:brightnessContrast bright="-40000"/>
                    </a14:imgEffect>
                  </a14:imgLayer>
                </a14:imgProps>
              </a:ext>
            </a:extLst>
          </a:blip>
          <a:srcRect r="31630"/>
          <a:stretch/>
        </p:blipFill>
        <p:spPr>
          <a:xfrm>
            <a:off x="1167727" y="2675378"/>
            <a:ext cx="2710670" cy="3027513"/>
          </a:xfrm>
          <a:prstGeom prst="rect">
            <a:avLst/>
          </a:prstGeom>
        </p:spPr>
      </p:pic>
      <p:pic>
        <p:nvPicPr>
          <p:cNvPr id="55" name="Picture 54">
            <a:extLst>
              <a:ext uri="{FF2B5EF4-FFF2-40B4-BE49-F238E27FC236}">
                <a16:creationId xmlns:a16="http://schemas.microsoft.com/office/drawing/2014/main" id="{39876D00-F523-CC48-9A55-8897726B88A3}"/>
              </a:ext>
            </a:extLst>
          </p:cNvPr>
          <p:cNvPicPr>
            <a:picLocks noChangeAspect="1"/>
          </p:cNvPicPr>
          <p:nvPr/>
        </p:nvPicPr>
        <p:blipFill rotWithShape="1">
          <a:blip r:embed="rId6">
            <a:biLevel thresh="75000"/>
            <a:extLst>
              <a:ext uri="{BEBA8EAE-BF5A-486C-A8C5-ECC9F3942E4B}">
                <a14:imgProps xmlns:a14="http://schemas.microsoft.com/office/drawing/2010/main">
                  <a14:imgLayer r:embed="rId7">
                    <a14:imgEffect>
                      <a14:saturation sat="400000"/>
                    </a14:imgEffect>
                    <a14:imgEffect>
                      <a14:brightnessContrast bright="-40000" contrast="20000"/>
                    </a14:imgEffect>
                  </a14:imgLayer>
                </a14:imgProps>
              </a:ext>
            </a:extLst>
          </a:blip>
          <a:srcRect l="10521" r="16933" b="-813"/>
          <a:stretch/>
        </p:blipFill>
        <p:spPr>
          <a:xfrm>
            <a:off x="3855065" y="3059017"/>
            <a:ext cx="4839524" cy="2651760"/>
          </a:xfrm>
          <a:prstGeom prst="rect">
            <a:avLst/>
          </a:prstGeom>
        </p:spPr>
      </p:pic>
      <p:cxnSp>
        <p:nvCxnSpPr>
          <p:cNvPr id="39" name="Straight Connector 38">
            <a:extLst>
              <a:ext uri="{FF2B5EF4-FFF2-40B4-BE49-F238E27FC236}">
                <a16:creationId xmlns:a16="http://schemas.microsoft.com/office/drawing/2014/main" id="{4CCB4AD3-E27C-0849-A7E7-F494846D8D6F}"/>
              </a:ext>
            </a:extLst>
          </p:cNvPr>
          <p:cNvCxnSpPr>
            <a:cxnSpLocks/>
          </p:cNvCxnSpPr>
          <p:nvPr/>
        </p:nvCxnSpPr>
        <p:spPr>
          <a:xfrm>
            <a:off x="2778023" y="3374183"/>
            <a:ext cx="0" cy="3369517"/>
          </a:xfrm>
          <a:prstGeom prst="line">
            <a:avLst/>
          </a:prstGeom>
          <a:ln w="349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DA28E31-4DA6-3142-999F-AC54FD9CA0EC}"/>
              </a:ext>
            </a:extLst>
          </p:cNvPr>
          <p:cNvCxnSpPr>
            <a:cxnSpLocks/>
          </p:cNvCxnSpPr>
          <p:nvPr/>
        </p:nvCxnSpPr>
        <p:spPr>
          <a:xfrm>
            <a:off x="7094900" y="3698240"/>
            <a:ext cx="0" cy="2997833"/>
          </a:xfrm>
          <a:prstGeom prst="line">
            <a:avLst/>
          </a:prstGeom>
          <a:ln w="34925">
            <a:solidFill>
              <a:srgbClr val="418107"/>
            </a:solidFill>
            <a:prstDash val="dash"/>
          </a:ln>
        </p:spPr>
        <p:style>
          <a:lnRef idx="1">
            <a:schemeClr val="accent1"/>
          </a:lnRef>
          <a:fillRef idx="0">
            <a:schemeClr val="accent1"/>
          </a:fillRef>
          <a:effectRef idx="0">
            <a:schemeClr val="accent1"/>
          </a:effectRef>
          <a:fontRef idx="minor">
            <a:schemeClr val="tx1"/>
          </a:fontRef>
        </p:style>
      </p:cxnSp>
      <p:sp>
        <p:nvSpPr>
          <p:cNvPr id="12" name="Triangle 11">
            <a:extLst>
              <a:ext uri="{FF2B5EF4-FFF2-40B4-BE49-F238E27FC236}">
                <a16:creationId xmlns:a16="http://schemas.microsoft.com/office/drawing/2014/main" id="{2D2419CC-9039-4B45-A94C-29556794D495}"/>
              </a:ext>
            </a:extLst>
          </p:cNvPr>
          <p:cNvSpPr/>
          <p:nvPr/>
        </p:nvSpPr>
        <p:spPr>
          <a:xfrm>
            <a:off x="1122001" y="1763756"/>
            <a:ext cx="114455" cy="110603"/>
          </a:xfrm>
          <a:prstGeom prst="triangle">
            <a:avLst/>
          </a:prstGeom>
          <a:solidFill>
            <a:schemeClr val="tx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D675DC3-ECB1-984E-AF4A-D93E5853754B}"/>
              </a:ext>
            </a:extLst>
          </p:cNvPr>
          <p:cNvSpPr txBox="1"/>
          <p:nvPr/>
        </p:nvSpPr>
        <p:spPr>
          <a:xfrm>
            <a:off x="3534121" y="3420369"/>
            <a:ext cx="2804213" cy="523220"/>
          </a:xfrm>
          <a:prstGeom prst="rect">
            <a:avLst/>
          </a:prstGeom>
          <a:noFill/>
        </p:spPr>
        <p:txBody>
          <a:bodyPr wrap="square" rtlCol="0">
            <a:spAutoFit/>
          </a:bodyPr>
          <a:lstStyle/>
          <a:p>
            <a:pPr algn="ctr"/>
            <a:r>
              <a:rPr lang="en-US" sz="2800" b="1" dirty="0">
                <a:solidFill>
                  <a:srgbClr val="0070C0"/>
                </a:solidFill>
              </a:rPr>
              <a:t>Technical</a:t>
            </a:r>
          </a:p>
        </p:txBody>
      </p:sp>
      <p:sp>
        <p:nvSpPr>
          <p:cNvPr id="8" name="TextBox 7">
            <a:extLst>
              <a:ext uri="{FF2B5EF4-FFF2-40B4-BE49-F238E27FC236}">
                <a16:creationId xmlns:a16="http://schemas.microsoft.com/office/drawing/2014/main" id="{DEB46289-F839-EC44-919E-8FF31E1AA9B5}"/>
              </a:ext>
            </a:extLst>
          </p:cNvPr>
          <p:cNvSpPr txBox="1"/>
          <p:nvPr/>
        </p:nvSpPr>
        <p:spPr>
          <a:xfrm>
            <a:off x="1030646" y="1399123"/>
            <a:ext cx="1843774" cy="461665"/>
          </a:xfrm>
          <a:prstGeom prst="rect">
            <a:avLst/>
          </a:prstGeom>
          <a:noFill/>
        </p:spPr>
        <p:txBody>
          <a:bodyPr wrap="none" rtlCol="0">
            <a:spAutoFit/>
          </a:bodyPr>
          <a:lstStyle/>
          <a:p>
            <a:r>
              <a:rPr lang="en-US" sz="2400" b="1" dirty="0"/>
              <a:t>Importance</a:t>
            </a:r>
            <a:endParaRPr lang="en-US" b="1" dirty="0"/>
          </a:p>
        </p:txBody>
      </p:sp>
      <p:sp>
        <p:nvSpPr>
          <p:cNvPr id="10" name="TextBox 9">
            <a:extLst>
              <a:ext uri="{FF2B5EF4-FFF2-40B4-BE49-F238E27FC236}">
                <a16:creationId xmlns:a16="http://schemas.microsoft.com/office/drawing/2014/main" id="{63C1925F-8EA1-D544-9AEB-DFE57359A370}"/>
              </a:ext>
            </a:extLst>
          </p:cNvPr>
          <p:cNvSpPr txBox="1"/>
          <p:nvPr/>
        </p:nvSpPr>
        <p:spPr>
          <a:xfrm>
            <a:off x="7960029" y="6928497"/>
            <a:ext cx="2004075" cy="430887"/>
          </a:xfrm>
          <a:prstGeom prst="rect">
            <a:avLst/>
          </a:prstGeom>
          <a:noFill/>
        </p:spPr>
        <p:txBody>
          <a:bodyPr wrap="none" rtlCol="0">
            <a:spAutoFit/>
          </a:bodyPr>
          <a:lstStyle/>
          <a:p>
            <a:r>
              <a:rPr lang="en-US" b="1" dirty="0"/>
              <a:t>Page Number</a:t>
            </a:r>
          </a:p>
        </p:txBody>
      </p:sp>
      <p:sp>
        <p:nvSpPr>
          <p:cNvPr id="42" name="TextBox 41">
            <a:extLst>
              <a:ext uri="{FF2B5EF4-FFF2-40B4-BE49-F238E27FC236}">
                <a16:creationId xmlns:a16="http://schemas.microsoft.com/office/drawing/2014/main" id="{008E7CC5-A273-9441-837E-A0CF2E3645DD}"/>
              </a:ext>
            </a:extLst>
          </p:cNvPr>
          <p:cNvSpPr txBox="1"/>
          <p:nvPr/>
        </p:nvSpPr>
        <p:spPr>
          <a:xfrm>
            <a:off x="1085965" y="3328036"/>
            <a:ext cx="1828497" cy="707886"/>
          </a:xfrm>
          <a:prstGeom prst="rect">
            <a:avLst/>
          </a:prstGeom>
          <a:noFill/>
        </p:spPr>
        <p:txBody>
          <a:bodyPr wrap="square" rtlCol="0">
            <a:spAutoFit/>
          </a:bodyPr>
          <a:lstStyle/>
          <a:p>
            <a:pPr algn="ctr"/>
            <a:r>
              <a:rPr lang="en-US" sz="2000" b="1" dirty="0">
                <a:solidFill>
                  <a:srgbClr val="FF0000"/>
                </a:solidFill>
              </a:rPr>
              <a:t>Model and Motivation</a:t>
            </a:r>
          </a:p>
        </p:txBody>
      </p:sp>
      <p:sp>
        <p:nvSpPr>
          <p:cNvPr id="13" name="Triangle 12">
            <a:extLst>
              <a:ext uri="{FF2B5EF4-FFF2-40B4-BE49-F238E27FC236}">
                <a16:creationId xmlns:a16="http://schemas.microsoft.com/office/drawing/2014/main" id="{D3DC58AA-C4D7-BC44-9F11-DA6B973329F5}"/>
              </a:ext>
            </a:extLst>
          </p:cNvPr>
          <p:cNvSpPr/>
          <p:nvPr/>
        </p:nvSpPr>
        <p:spPr>
          <a:xfrm rot="5400000">
            <a:off x="8921669" y="6653856"/>
            <a:ext cx="114455" cy="110603"/>
          </a:xfrm>
          <a:prstGeom prst="triangle">
            <a:avLst/>
          </a:prstGeom>
          <a:solidFill>
            <a:schemeClr val="tx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A0A9D81-132E-B14B-8576-1DE491E77205}"/>
              </a:ext>
            </a:extLst>
          </p:cNvPr>
          <p:cNvSpPr txBox="1"/>
          <p:nvPr/>
        </p:nvSpPr>
        <p:spPr>
          <a:xfrm>
            <a:off x="7119024" y="3326558"/>
            <a:ext cx="1644889" cy="1631216"/>
          </a:xfrm>
          <a:prstGeom prst="rect">
            <a:avLst/>
          </a:prstGeom>
          <a:noFill/>
        </p:spPr>
        <p:txBody>
          <a:bodyPr wrap="square" rtlCol="0">
            <a:spAutoFit/>
          </a:bodyPr>
          <a:lstStyle/>
          <a:p>
            <a:pPr algn="ctr"/>
            <a:r>
              <a:rPr lang="en-US" sz="2000" b="1" dirty="0">
                <a:solidFill>
                  <a:srgbClr val="418107"/>
                </a:solidFill>
              </a:rPr>
              <a:t>Educational </a:t>
            </a:r>
          </a:p>
          <a:p>
            <a:pPr algn="ctr"/>
            <a:r>
              <a:rPr lang="en-US" sz="2000" b="1" dirty="0">
                <a:solidFill>
                  <a:srgbClr val="418107"/>
                </a:solidFill>
              </a:rPr>
              <a:t>broader impacts &amp;</a:t>
            </a:r>
          </a:p>
          <a:p>
            <a:pPr algn="ctr"/>
            <a:r>
              <a:rPr lang="en-US" sz="2000" b="1" dirty="0">
                <a:solidFill>
                  <a:srgbClr val="418107"/>
                </a:solidFill>
              </a:rPr>
              <a:t>Intellectual Merits</a:t>
            </a:r>
          </a:p>
        </p:txBody>
      </p:sp>
    </p:spTree>
    <p:extLst>
      <p:ext uri="{BB962C8B-B14F-4D97-AF65-F5344CB8AC3E}">
        <p14:creationId xmlns:p14="http://schemas.microsoft.com/office/powerpoint/2010/main" val="1982787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04422-315C-134E-8D8D-41FFF9EA4B9E}"/>
              </a:ext>
            </a:extLst>
          </p:cNvPr>
          <p:cNvSpPr>
            <a:spLocks noGrp="1"/>
          </p:cNvSpPr>
          <p:nvPr>
            <p:ph type="title"/>
          </p:nvPr>
        </p:nvSpPr>
        <p:spPr/>
        <p:txBody>
          <a:bodyPr/>
          <a:lstStyle/>
          <a:p>
            <a:r>
              <a:rPr lang="en-US" dirty="0"/>
              <a:t>Polishing First Few Pages</a:t>
            </a:r>
          </a:p>
        </p:txBody>
      </p:sp>
      <p:sp>
        <p:nvSpPr>
          <p:cNvPr id="3" name="Content Placeholder 2">
            <a:extLst>
              <a:ext uri="{FF2B5EF4-FFF2-40B4-BE49-F238E27FC236}">
                <a16:creationId xmlns:a16="http://schemas.microsoft.com/office/drawing/2014/main" id="{C1266710-E93D-364E-B7DB-30D7BAA791AB}"/>
              </a:ext>
            </a:extLst>
          </p:cNvPr>
          <p:cNvSpPr>
            <a:spLocks noGrp="1"/>
          </p:cNvSpPr>
          <p:nvPr>
            <p:ph idx="1"/>
          </p:nvPr>
        </p:nvSpPr>
        <p:spPr>
          <a:xfrm>
            <a:off x="126460" y="992221"/>
            <a:ext cx="9805481" cy="4856924"/>
          </a:xfrm>
        </p:spPr>
        <p:txBody>
          <a:bodyPr/>
          <a:lstStyle/>
          <a:p>
            <a:pPr marL="457200" indent="-457200">
              <a:buFont typeface="+mj-lt"/>
              <a:buAutoNum type="arabicPeriod"/>
            </a:pPr>
            <a:r>
              <a:rPr lang="en-US" b="1" dirty="0"/>
              <a:t>Motivation </a:t>
            </a:r>
            <a:r>
              <a:rPr lang="en-US" dirty="0"/>
              <a:t>Million dollar question, Urgency, etc.</a:t>
            </a:r>
          </a:p>
          <a:p>
            <a:pPr marL="457200" indent="-457200">
              <a:buFont typeface="+mj-lt"/>
              <a:buAutoNum type="arabicPeriod"/>
            </a:pPr>
            <a:r>
              <a:rPr lang="en-US" b="1" dirty="0" err="1"/>
              <a:t>Transformativeness</a:t>
            </a:r>
            <a:r>
              <a:rPr lang="en-US" b="1" dirty="0"/>
              <a:t> &amp; Novelty</a:t>
            </a:r>
          </a:p>
          <a:p>
            <a:pPr marL="904875" lvl="1" indent="-457200"/>
            <a:r>
              <a:rPr lang="en-US" dirty="0"/>
              <a:t>Didn’t X,Y,Z work on this problem? What’s the novelty here?</a:t>
            </a:r>
          </a:p>
          <a:p>
            <a:pPr marL="904875" lvl="1" indent="-457200"/>
            <a:r>
              <a:rPr lang="en-US" dirty="0"/>
              <a:t>Sounds (even vaguely) like related problem in different field. How is it different? Citations…</a:t>
            </a:r>
          </a:p>
          <a:p>
            <a:pPr marL="904875" lvl="1" indent="-457200"/>
            <a:r>
              <a:rPr lang="en-US" dirty="0"/>
              <a:t>Do not dis the other field(s). The different approaches are complementary… </a:t>
            </a:r>
          </a:p>
          <a:p>
            <a:pPr marL="457200" indent="-457200">
              <a:buFont typeface="+mj-lt"/>
              <a:buAutoNum type="arabicPeriod"/>
            </a:pPr>
            <a:r>
              <a:rPr lang="en-US" b="1" dirty="0"/>
              <a:t>Model</a:t>
            </a:r>
          </a:p>
          <a:p>
            <a:pPr marL="904875" lvl="1" indent="-457200"/>
            <a:r>
              <a:rPr lang="en-US" dirty="0"/>
              <a:t>Reviewers may have biases against certain areas/models</a:t>
            </a:r>
          </a:p>
          <a:p>
            <a:pPr marL="904875" lvl="1" indent="-457200"/>
            <a:r>
              <a:rPr lang="en-US" dirty="0"/>
              <a:t>Acknowledge weakness right away and justify assumptions</a:t>
            </a:r>
          </a:p>
          <a:p>
            <a:pPr marL="904875" lvl="1" indent="-457200"/>
            <a:r>
              <a:rPr lang="en-US" dirty="0"/>
              <a:t>“Shoot yourself in the leg and make them pity you better then getting killed” Kannan </a:t>
            </a:r>
            <a:r>
              <a:rPr lang="en-US" dirty="0" err="1"/>
              <a:t>Ramchandran</a:t>
            </a:r>
            <a:r>
              <a:rPr lang="en-US" dirty="0"/>
              <a:t> </a:t>
            </a:r>
          </a:p>
          <a:p>
            <a:pPr marL="457200" indent="-457200">
              <a:buFont typeface="+mj-lt"/>
              <a:buAutoNum type="arabicPeriod"/>
            </a:pPr>
            <a:r>
              <a:rPr lang="en-US" b="1" dirty="0"/>
              <a:t>Overview of research &amp; Education plan:</a:t>
            </a:r>
          </a:p>
        </p:txBody>
      </p:sp>
      <p:sp>
        <p:nvSpPr>
          <p:cNvPr id="4" name="Rectangle 3"/>
          <p:cNvSpPr/>
          <p:nvPr/>
        </p:nvSpPr>
        <p:spPr>
          <a:xfrm>
            <a:off x="215456" y="5330118"/>
            <a:ext cx="9842944" cy="830997"/>
          </a:xfrm>
          <a:prstGeom prst="rect">
            <a:avLst/>
          </a:prstGeom>
        </p:spPr>
        <p:txBody>
          <a:bodyPr wrap="square">
            <a:spAutoFit/>
          </a:bodyPr>
          <a:lstStyle/>
          <a:p>
            <a:pPr lvl="0"/>
            <a:r>
              <a:rPr lang="en-US" sz="2400" dirty="0">
                <a:solidFill>
                  <a:srgbClr val="000090"/>
                </a:solidFill>
              </a:rPr>
              <a:t>“</a:t>
            </a:r>
            <a:r>
              <a:rPr lang="en-US" sz="2400" dirty="0">
                <a:solidFill>
                  <a:srgbClr val="000090"/>
                </a:solidFill>
                <a:latin typeface="Cambria"/>
                <a:cs typeface="Cambria"/>
              </a:rPr>
              <a:t>The key references were not cited. There is a lot of work at the intersection of coding and optimization that was not mentioned.” </a:t>
            </a:r>
          </a:p>
        </p:txBody>
      </p:sp>
      <p:sp>
        <p:nvSpPr>
          <p:cNvPr id="5" name="Rectangle 4"/>
          <p:cNvSpPr/>
          <p:nvPr/>
        </p:nvSpPr>
        <p:spPr>
          <a:xfrm>
            <a:off x="126460" y="6070408"/>
            <a:ext cx="9131373" cy="1569660"/>
          </a:xfrm>
          <a:prstGeom prst="rect">
            <a:avLst/>
          </a:prstGeom>
        </p:spPr>
        <p:txBody>
          <a:bodyPr wrap="square">
            <a:spAutoFit/>
          </a:bodyPr>
          <a:lstStyle/>
          <a:p>
            <a:pPr lvl="0"/>
            <a:endParaRPr lang="en-US" sz="2400" dirty="0">
              <a:solidFill>
                <a:srgbClr val="000090"/>
              </a:solidFill>
              <a:latin typeface="Cambria"/>
              <a:cs typeface="Cambria"/>
            </a:endParaRPr>
          </a:p>
          <a:p>
            <a:pPr lvl="0"/>
            <a:r>
              <a:rPr lang="en-US" sz="2400" dirty="0">
                <a:solidFill>
                  <a:srgbClr val="000090"/>
                </a:solidFill>
                <a:latin typeface="Cambria"/>
                <a:cs typeface="Cambria"/>
              </a:rPr>
              <a:t>“There was concern about the fragility of the security and privacy models and that some of the privacy problems were too restricted in their scope.” </a:t>
            </a:r>
          </a:p>
        </p:txBody>
      </p:sp>
    </p:spTree>
    <p:extLst>
      <p:ext uri="{BB962C8B-B14F-4D97-AF65-F5344CB8AC3E}">
        <p14:creationId xmlns:p14="http://schemas.microsoft.com/office/powerpoint/2010/main" val="4114910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4"/>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FIRSTFAMILY@ROMGOONFUVWXY5K9" val="2673"/>
  <p:tag name="DEFAULTDISPLAYSOURCE" val="\documentclass{article}\pagestyle{empty}&#10;\begin{document}&#10;&#10;\end{document}&#10;"/>
  <p:tag name="EMBEDFONTS" val="1"/>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88775</TotalTime>
  <Words>857</Words>
  <Application>Microsoft Macintosh PowerPoint</Application>
  <PresentationFormat>Custom</PresentationFormat>
  <Paragraphs>119</Paragraphs>
  <Slides>13</Slides>
  <Notes>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13</vt:i4>
      </vt:variant>
    </vt:vector>
  </HeadingPairs>
  <TitlesOfParts>
    <vt:vector size="24" baseType="lpstr">
      <vt:lpstr>ＭＳ Ｐゴシック</vt:lpstr>
      <vt:lpstr>宋体</vt:lpstr>
      <vt:lpstr>Arial</vt:lpstr>
      <vt:lpstr>Calibri</vt:lpstr>
      <vt:lpstr>Cambria</vt:lpstr>
      <vt:lpstr>Freestyle Script</vt:lpstr>
      <vt:lpstr>Helvetica Neue</vt:lpstr>
      <vt:lpstr>Times New Roman</vt:lpstr>
      <vt:lpstr>1_Default Design</vt:lpstr>
      <vt:lpstr>2_Default Design</vt:lpstr>
      <vt:lpstr>3_Default Design</vt:lpstr>
      <vt:lpstr>My Career</vt:lpstr>
      <vt:lpstr>Message of Hope</vt:lpstr>
      <vt:lpstr>What Helped Me</vt:lpstr>
      <vt:lpstr>What Helped Me the MOST</vt:lpstr>
      <vt:lpstr>2. Choice of Topic</vt:lpstr>
      <vt:lpstr>2.Choice of Topic</vt:lpstr>
      <vt:lpstr>3.Polishing First Pages:  The Three Wishes</vt:lpstr>
      <vt:lpstr>3. Polishing First Few Pages</vt:lpstr>
      <vt:lpstr>Polishing First Few Pages</vt:lpstr>
      <vt:lpstr>Polishing Last Few Pages</vt:lpstr>
      <vt:lpstr>Feedback</vt:lpstr>
      <vt:lpstr>The End: Our Lab</vt:lpstr>
      <vt:lpstr>PowerPoint Presentation</vt:lpstr>
    </vt:vector>
  </TitlesOfParts>
  <Company>HOME</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Sequential Coding of Correlated Sources</dc:title>
  <dc:creator>User</dc:creator>
  <cp:lastModifiedBy>Microsoft Office User</cp:lastModifiedBy>
  <cp:revision>3550</cp:revision>
  <dcterms:created xsi:type="dcterms:W3CDTF">2013-03-06T12:19:01Z</dcterms:created>
  <dcterms:modified xsi:type="dcterms:W3CDTF">2018-04-09T12:47:12Z</dcterms:modified>
</cp:coreProperties>
</file>